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60" r:id="rId1"/>
  </p:sldMasterIdLst>
  <p:notesMasterIdLst>
    <p:notesMasterId r:id="rId54"/>
  </p:notesMasterIdLst>
  <p:sldIdLst>
    <p:sldId id="258" r:id="rId2"/>
    <p:sldId id="256" r:id="rId3"/>
    <p:sldId id="309" r:id="rId4"/>
    <p:sldId id="310" r:id="rId5"/>
    <p:sldId id="260" r:id="rId6"/>
    <p:sldId id="287" r:id="rId7"/>
    <p:sldId id="286" r:id="rId8"/>
    <p:sldId id="288" r:id="rId9"/>
    <p:sldId id="261" r:id="rId10"/>
    <p:sldId id="308" r:id="rId11"/>
    <p:sldId id="317" r:id="rId12"/>
    <p:sldId id="289" r:id="rId13"/>
    <p:sldId id="311" r:id="rId14"/>
    <p:sldId id="312" r:id="rId15"/>
    <p:sldId id="313" r:id="rId16"/>
    <p:sldId id="314" r:id="rId17"/>
    <p:sldId id="315" r:id="rId18"/>
    <p:sldId id="316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262" r:id="rId32"/>
    <p:sldId id="320" r:id="rId33"/>
    <p:sldId id="322" r:id="rId34"/>
    <p:sldId id="329" r:id="rId35"/>
    <p:sldId id="330" r:id="rId36"/>
    <p:sldId id="331" r:id="rId37"/>
    <p:sldId id="321" r:id="rId38"/>
    <p:sldId id="323" r:id="rId39"/>
    <p:sldId id="332" r:id="rId40"/>
    <p:sldId id="324" r:id="rId41"/>
    <p:sldId id="276" r:id="rId42"/>
    <p:sldId id="264" r:id="rId43"/>
    <p:sldId id="277" r:id="rId44"/>
    <p:sldId id="263" r:id="rId45"/>
    <p:sldId id="325" r:id="rId46"/>
    <p:sldId id="265" r:id="rId47"/>
    <p:sldId id="290" r:id="rId48"/>
    <p:sldId id="291" r:id="rId49"/>
    <p:sldId id="266" r:id="rId50"/>
    <p:sldId id="267" r:id="rId51"/>
    <p:sldId id="327" r:id="rId52"/>
    <p:sldId id="285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%"/>
      </a:spcBef>
      <a:spcAft>
        <a:spcPct val="0%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%"/>
      </a:spcBef>
      <a:spcAft>
        <a:spcPct val="0%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%"/>
      </a:spcBef>
      <a:spcAft>
        <a:spcPct val="0%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%"/>
      </a:spcBef>
      <a:spcAft>
        <a:spcPct val="0%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%"/>
      </a:spcBef>
      <a:spcAft>
        <a:spcPct val="0%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 lastView="sldThumbnailView">
  <p:normalViewPr>
    <p:restoredLeft sz="15.62%"/>
    <p:restoredTop sz="94.66%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purl.oclc.org/ooxml/officeDocument/relationships/slide" Target="slides/slide12.xml"/><Relationship Id="rId18" Type="http://purl.oclc.org/ooxml/officeDocument/relationships/slide" Target="slides/slide17.xml"/><Relationship Id="rId26" Type="http://purl.oclc.org/ooxml/officeDocument/relationships/slide" Target="slides/slide25.xml"/><Relationship Id="rId39" Type="http://purl.oclc.org/ooxml/officeDocument/relationships/slide" Target="slides/slide38.xml"/><Relationship Id="rId21" Type="http://purl.oclc.org/ooxml/officeDocument/relationships/slide" Target="slides/slide20.xml"/><Relationship Id="rId34" Type="http://purl.oclc.org/ooxml/officeDocument/relationships/slide" Target="slides/slide33.xml"/><Relationship Id="rId42" Type="http://purl.oclc.org/ooxml/officeDocument/relationships/slide" Target="slides/slide41.xml"/><Relationship Id="rId47" Type="http://purl.oclc.org/ooxml/officeDocument/relationships/slide" Target="slides/slide46.xml"/><Relationship Id="rId50" Type="http://purl.oclc.org/ooxml/officeDocument/relationships/slide" Target="slides/slide49.xml"/><Relationship Id="rId55" Type="http://purl.oclc.org/ooxml/officeDocument/relationships/presProps" Target="presProps.xml"/><Relationship Id="rId7" Type="http://purl.oclc.org/ooxml/officeDocument/relationships/slide" Target="slides/slide6.xml"/><Relationship Id="rId12" Type="http://purl.oclc.org/ooxml/officeDocument/relationships/slide" Target="slides/slide11.xml"/><Relationship Id="rId17" Type="http://purl.oclc.org/ooxml/officeDocument/relationships/slide" Target="slides/slide16.xml"/><Relationship Id="rId25" Type="http://purl.oclc.org/ooxml/officeDocument/relationships/slide" Target="slides/slide24.xml"/><Relationship Id="rId33" Type="http://purl.oclc.org/ooxml/officeDocument/relationships/slide" Target="slides/slide32.xml"/><Relationship Id="rId38" Type="http://purl.oclc.org/ooxml/officeDocument/relationships/slide" Target="slides/slide37.xml"/><Relationship Id="rId46" Type="http://purl.oclc.org/ooxml/officeDocument/relationships/slide" Target="slides/slide45.xml"/><Relationship Id="rId2" Type="http://purl.oclc.org/ooxml/officeDocument/relationships/slide" Target="slides/slide1.xml"/><Relationship Id="rId16" Type="http://purl.oclc.org/ooxml/officeDocument/relationships/slide" Target="slides/slide15.xml"/><Relationship Id="rId20" Type="http://purl.oclc.org/ooxml/officeDocument/relationships/slide" Target="slides/slide19.xml"/><Relationship Id="rId29" Type="http://purl.oclc.org/ooxml/officeDocument/relationships/slide" Target="slides/slide28.xml"/><Relationship Id="rId41" Type="http://purl.oclc.org/ooxml/officeDocument/relationships/slide" Target="slides/slide40.xml"/><Relationship Id="rId54" Type="http://purl.oclc.org/ooxml/officeDocument/relationships/notesMaster" Target="notesMasters/notesMaster1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24" Type="http://purl.oclc.org/ooxml/officeDocument/relationships/slide" Target="slides/slide23.xml"/><Relationship Id="rId32" Type="http://purl.oclc.org/ooxml/officeDocument/relationships/slide" Target="slides/slide31.xml"/><Relationship Id="rId37" Type="http://purl.oclc.org/ooxml/officeDocument/relationships/slide" Target="slides/slide36.xml"/><Relationship Id="rId40" Type="http://purl.oclc.org/ooxml/officeDocument/relationships/slide" Target="slides/slide39.xml"/><Relationship Id="rId45" Type="http://purl.oclc.org/ooxml/officeDocument/relationships/slide" Target="slides/slide44.xml"/><Relationship Id="rId53" Type="http://purl.oclc.org/ooxml/officeDocument/relationships/slide" Target="slides/slide52.xml"/><Relationship Id="rId58" Type="http://purl.oclc.org/ooxml/officeDocument/relationships/tableStyles" Target="tableStyles.xml"/><Relationship Id="rId5" Type="http://purl.oclc.org/ooxml/officeDocument/relationships/slide" Target="slides/slide4.xml"/><Relationship Id="rId15" Type="http://purl.oclc.org/ooxml/officeDocument/relationships/slide" Target="slides/slide14.xml"/><Relationship Id="rId23" Type="http://purl.oclc.org/ooxml/officeDocument/relationships/slide" Target="slides/slide22.xml"/><Relationship Id="rId28" Type="http://purl.oclc.org/ooxml/officeDocument/relationships/slide" Target="slides/slide27.xml"/><Relationship Id="rId36" Type="http://purl.oclc.org/ooxml/officeDocument/relationships/slide" Target="slides/slide35.xml"/><Relationship Id="rId49" Type="http://purl.oclc.org/ooxml/officeDocument/relationships/slide" Target="slides/slide48.xml"/><Relationship Id="rId57" Type="http://purl.oclc.org/ooxml/officeDocument/relationships/theme" Target="theme/theme1.xml"/><Relationship Id="rId10" Type="http://purl.oclc.org/ooxml/officeDocument/relationships/slide" Target="slides/slide9.xml"/><Relationship Id="rId19" Type="http://purl.oclc.org/ooxml/officeDocument/relationships/slide" Target="slides/slide18.xml"/><Relationship Id="rId31" Type="http://purl.oclc.org/ooxml/officeDocument/relationships/slide" Target="slides/slide30.xml"/><Relationship Id="rId44" Type="http://purl.oclc.org/ooxml/officeDocument/relationships/slide" Target="slides/slide43.xml"/><Relationship Id="rId52" Type="http://purl.oclc.org/ooxml/officeDocument/relationships/slide" Target="slides/slide51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slide" Target="slides/slide13.xml"/><Relationship Id="rId22" Type="http://purl.oclc.org/ooxml/officeDocument/relationships/slide" Target="slides/slide21.xml"/><Relationship Id="rId27" Type="http://purl.oclc.org/ooxml/officeDocument/relationships/slide" Target="slides/slide26.xml"/><Relationship Id="rId30" Type="http://purl.oclc.org/ooxml/officeDocument/relationships/slide" Target="slides/slide29.xml"/><Relationship Id="rId35" Type="http://purl.oclc.org/ooxml/officeDocument/relationships/slide" Target="slides/slide34.xml"/><Relationship Id="rId43" Type="http://purl.oclc.org/ooxml/officeDocument/relationships/slide" Target="slides/slide42.xml"/><Relationship Id="rId48" Type="http://purl.oclc.org/ooxml/officeDocument/relationships/slide" Target="slides/slide47.xml"/><Relationship Id="rId56" Type="http://purl.oclc.org/ooxml/officeDocument/relationships/viewProps" Target="viewProps.xml"/><Relationship Id="rId8" Type="http://purl.oclc.org/ooxml/officeDocument/relationships/slide" Target="slides/slide7.xml"/><Relationship Id="rId51" Type="http://purl.oclc.org/ooxml/officeDocument/relationships/slide" Target="slides/slide50.xml"/><Relationship Id="rId3" Type="http://purl.oclc.org/ooxml/officeDocument/relationships/slide" Target="slides/slide2.xml"/></Relationships>
</file>

<file path=ppt/diagrams/colors1.xml><?xml version="1.0" encoding="utf-8"?>
<dgm:colorsDef xmlns:dgm="http://purl.oclc.org/ooxml/drawingml/diagram" xmlns:a="http://purl.oclc.org/ooxml/drawingml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%"/>
      </a:schemeClr>
      <a:schemeClr val="accent4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%"/>
      </a:schemeClr>
      <a:schemeClr val="accent4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%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%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%"/>
        <a:alpha val="40%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purl.oclc.org/ooxml/drawingml/diagram" xmlns:a="http://purl.oclc.org/ooxml/drawingml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%"/>
      </a:schemeClr>
      <a:schemeClr val="accent4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%"/>
      </a:schemeClr>
      <a:schemeClr val="accent4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%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%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%"/>
        <a:alpha val="40%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purl.oclc.org/ooxml/drawingml/diagram" xmlns:a="http://purl.oclc.org/ooxml/drawingml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%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%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%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%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%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%"/>
        <a:alpha val="40%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purl.oclc.org/ooxml/drawingml/diagram" xmlns:a="http://purl.oclc.org/ooxml/drawingml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%"/>
      </a:schemeClr>
      <a:schemeClr val="accent4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%"/>
      </a:schemeClr>
      <a:schemeClr val="accent4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%"/>
      </a:schemeClr>
      <a:schemeClr val="accent4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%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%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%"/>
        <a:alpha val="90%"/>
      </a:schemeClr>
      <a:schemeClr val="accent4">
        <a:tint val="40%"/>
        <a:alpha val="90%"/>
      </a:schemeClr>
    </dgm:fillClrLst>
    <dgm:linClrLst>
      <a:schemeClr val="accent3">
        <a:tint val="40%"/>
        <a:alpha val="90%"/>
      </a:schemeClr>
      <a:schemeClr val="accent4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%"/>
        <a:alpha val="40%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purl.oclc.org/ooxml/drawingml/diagram" xmlns:a="http://purl.oclc.org/ooxml/drawingml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%"/>
      </a:schemeClr>
    </dgm:fillClrLst>
    <dgm:linClrLst meth="repeat">
      <a:schemeClr val="accent1">
        <a:tint val="60%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%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%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%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%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%"/>
        <a:tint val="40%"/>
      </a:schemeClr>
    </dgm:fillClrLst>
    <dgm:linClrLst meth="repeat">
      <a:schemeClr val="accent1">
        <a:alpha val="90%"/>
        <a:tint val="4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%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%"/>
        <a:alpha val="40%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purl.oclc.org/ooxml/drawingml/diagram" xmlns:a="http://purl.oclc.org/ooxml/drawingml/main">
  <dgm:ptLst>
    <dgm:pt modelId="{82F70FB5-A1F4-4FB2-8A1B-FF354E88FB95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FAA21E6-AFA1-4180-8437-24B0ED6B5DC6}">
      <dgm:prSet custT="1"/>
      <dgm:spPr/>
      <dgm:t>
        <a:bodyPr/>
        <a:lstStyle/>
        <a:p>
          <a:r>
            <a:rPr lang="fa-IR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abassom" pitchFamily="2" charset="-78"/>
            </a:rPr>
            <a:t>ماما و نقش وی به عنوان مشاور در جامعه</a:t>
          </a:r>
          <a:endParaRPr lang="en-US" sz="4000" dirty="0"/>
        </a:p>
      </dgm:t>
    </dgm:pt>
    <dgm:pt modelId="{8BCE3C1B-E060-420B-AF2C-236F9F53E2AB}" type="parTrans" cxnId="{368F69EF-6850-4A58-B360-C054CDD364D9}">
      <dgm:prSet/>
      <dgm:spPr/>
      <dgm:t>
        <a:bodyPr/>
        <a:lstStyle/>
        <a:p>
          <a:endParaRPr lang="en-US"/>
        </a:p>
      </dgm:t>
    </dgm:pt>
    <dgm:pt modelId="{4A79ED1B-F114-4B95-9A4E-AF7546424D10}" type="sibTrans" cxnId="{368F69EF-6850-4A58-B360-C054CDD364D9}">
      <dgm:prSet/>
      <dgm:spPr/>
      <dgm:t>
        <a:bodyPr/>
        <a:lstStyle/>
        <a:p>
          <a:endParaRPr lang="en-US"/>
        </a:p>
      </dgm:t>
    </dgm:pt>
    <dgm:pt modelId="{9075824B-38D4-4B9A-813F-5F3A906D5C56}" type="pres">
      <dgm:prSet presAssocID="{82F70FB5-A1F4-4FB2-8A1B-FF354E88FB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267683-B70E-4B25-A435-BE4B29D8AB81}" type="pres">
      <dgm:prSet presAssocID="{8FAA21E6-AFA1-4180-8437-24B0ED6B5DC6}" presName="parentText" presStyleLbl="node1" presStyleIdx="0" presStyleCnt="1" custScaleY="185.728%" custLinFactNeighborY="6.583%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7298CB-1FBF-4AF6-BC0E-B96BE4ED124D}" type="presOf" srcId="{82F70FB5-A1F4-4FB2-8A1B-FF354E88FB95}" destId="{9075824B-38D4-4B9A-813F-5F3A906D5C56}" srcOrd="0" destOrd="0" presId="urn:microsoft.com/office/officeart/2005/8/layout/vList2"/>
    <dgm:cxn modelId="{8923C2EF-6472-493A-B161-FE1DF23BA2CF}" type="presOf" srcId="{8FAA21E6-AFA1-4180-8437-24B0ED6B5DC6}" destId="{86267683-B70E-4B25-A435-BE4B29D8AB81}" srcOrd="0" destOrd="0" presId="urn:microsoft.com/office/officeart/2005/8/layout/vList2"/>
    <dgm:cxn modelId="{368F69EF-6850-4A58-B360-C054CDD364D9}" srcId="{82F70FB5-A1F4-4FB2-8A1B-FF354E88FB95}" destId="{8FAA21E6-AFA1-4180-8437-24B0ED6B5DC6}" srcOrd="0" destOrd="0" parTransId="{8BCE3C1B-E060-420B-AF2C-236F9F53E2AB}" sibTransId="{4A79ED1B-F114-4B95-9A4E-AF7546424D10}"/>
    <dgm:cxn modelId="{7FE624AF-E676-4E5B-966E-EA6FE256670E}" type="presParOf" srcId="{9075824B-38D4-4B9A-813F-5F3A906D5C56}" destId="{86267683-B70E-4B25-A435-BE4B29D8AB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purl.oclc.org/ooxml/drawingml/diagram" xmlns:a="http://purl.oclc.org/ooxml/drawingml/main">
  <dgm:ptLst>
    <dgm:pt modelId="{82F70FB5-A1F4-4FB2-8A1B-FF354E88FB95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6634E39-6862-4B82-AD4B-B4473BB66F1E}">
      <dgm:prSet phldrT="[Text]" custT="1"/>
      <dgm:spPr/>
      <dgm:t>
        <a:bodyPr/>
        <a:lstStyle/>
        <a:p>
          <a:pPr algn="ctr"/>
          <a:r>
            <a:rPr lang="fa-IR" sz="4000" b="1" dirty="0" smtClean="0">
              <a:cs typeface="B Nazanin" pitchFamily="2" charset="-78"/>
            </a:rPr>
            <a:t>مهارت همدلی</a:t>
          </a:r>
          <a:endParaRPr lang="en-US" sz="4000" b="1" dirty="0">
            <a:cs typeface="B Nazanin" pitchFamily="2" charset="-78"/>
          </a:endParaRPr>
        </a:p>
      </dgm:t>
    </dgm:pt>
    <dgm:pt modelId="{ECE02486-E84D-4364-80A7-C3280C1514BC}" type="parTrans" cxnId="{BB1599B9-94B3-4AED-BDFD-6DF6D35EA64C}">
      <dgm:prSet/>
      <dgm:spPr/>
      <dgm:t>
        <a:bodyPr/>
        <a:lstStyle/>
        <a:p>
          <a:endParaRPr lang="en-US"/>
        </a:p>
      </dgm:t>
    </dgm:pt>
    <dgm:pt modelId="{CDF806FC-01F6-4907-9CD6-5238BA8E3BC4}" type="sibTrans" cxnId="{BB1599B9-94B3-4AED-BDFD-6DF6D35EA64C}">
      <dgm:prSet/>
      <dgm:spPr/>
      <dgm:t>
        <a:bodyPr/>
        <a:lstStyle/>
        <a:p>
          <a:endParaRPr lang="en-US"/>
        </a:p>
      </dgm:t>
    </dgm:pt>
    <dgm:pt modelId="{3F5E514C-D68A-4E66-9B3C-CDC8CC56AAAA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%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4000" b="1" dirty="0" smtClean="0">
              <a:cs typeface="B Nazanin" pitchFamily="2" charset="-78"/>
            </a:rPr>
            <a:t>مهارت گوش دادن فعال</a:t>
          </a:r>
          <a:endParaRPr lang="en-US" sz="4000" b="1" dirty="0" smtClean="0">
            <a:cs typeface="B Nazanin" pitchFamily="2" charset="-78"/>
          </a:endParaRPr>
        </a:p>
        <a:p>
          <a:pPr algn="ctr" defTabSz="28892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endParaRPr lang="en-US" sz="4900" dirty="0">
            <a:cs typeface="B Nazanin" pitchFamily="2" charset="-78"/>
          </a:endParaRPr>
        </a:p>
      </dgm:t>
    </dgm:pt>
    <dgm:pt modelId="{EC970032-9F1C-4FFF-B227-FE402354917D}" type="sibTrans" cxnId="{2DC93403-F3FC-4397-9AFF-D2775DE1E646}">
      <dgm:prSet/>
      <dgm:spPr/>
      <dgm:t>
        <a:bodyPr/>
        <a:lstStyle/>
        <a:p>
          <a:endParaRPr lang="en-US"/>
        </a:p>
      </dgm:t>
    </dgm:pt>
    <dgm:pt modelId="{6A6A1B74-4661-4E27-AF55-79BC8787142F}" type="parTrans" cxnId="{2DC93403-F3FC-4397-9AFF-D2775DE1E646}">
      <dgm:prSet/>
      <dgm:spPr/>
      <dgm:t>
        <a:bodyPr/>
        <a:lstStyle/>
        <a:p>
          <a:endParaRPr lang="en-US"/>
        </a:p>
      </dgm:t>
    </dgm:pt>
    <dgm:pt modelId="{9075824B-38D4-4B9A-813F-5F3A906D5C56}" type="pres">
      <dgm:prSet presAssocID="{82F70FB5-A1F4-4FB2-8A1B-FF354E88FB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238EB2-F1C6-402A-BCF5-141ECFE18383}" type="pres">
      <dgm:prSet presAssocID="{96634E39-6862-4B82-AD4B-B4473BB66F1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1AAFC-44A9-4DEF-AC78-711422C14E01}" type="pres">
      <dgm:prSet presAssocID="{CDF806FC-01F6-4907-9CD6-5238BA8E3BC4}" presName="spacer" presStyleCnt="0"/>
      <dgm:spPr/>
    </dgm:pt>
    <dgm:pt modelId="{5B08F8B4-19AB-4AA6-82CA-9BDC7AC31055}" type="pres">
      <dgm:prSet presAssocID="{3F5E514C-D68A-4E66-9B3C-CDC8CC56AAA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C93403-F3FC-4397-9AFF-D2775DE1E646}" srcId="{82F70FB5-A1F4-4FB2-8A1B-FF354E88FB95}" destId="{3F5E514C-D68A-4E66-9B3C-CDC8CC56AAAA}" srcOrd="1" destOrd="0" parTransId="{6A6A1B74-4661-4E27-AF55-79BC8787142F}" sibTransId="{EC970032-9F1C-4FFF-B227-FE402354917D}"/>
    <dgm:cxn modelId="{FA6B1B12-D0C4-4032-A693-94CEE8E86921}" type="presOf" srcId="{3F5E514C-D68A-4E66-9B3C-CDC8CC56AAAA}" destId="{5B08F8B4-19AB-4AA6-82CA-9BDC7AC31055}" srcOrd="0" destOrd="0" presId="urn:microsoft.com/office/officeart/2005/8/layout/vList2"/>
    <dgm:cxn modelId="{48AE79AA-A3E6-413E-B987-4693F98EEDFD}" type="presOf" srcId="{96634E39-6862-4B82-AD4B-B4473BB66F1E}" destId="{3D238EB2-F1C6-402A-BCF5-141ECFE18383}" srcOrd="0" destOrd="0" presId="urn:microsoft.com/office/officeart/2005/8/layout/vList2"/>
    <dgm:cxn modelId="{BB1599B9-94B3-4AED-BDFD-6DF6D35EA64C}" srcId="{82F70FB5-A1F4-4FB2-8A1B-FF354E88FB95}" destId="{96634E39-6862-4B82-AD4B-B4473BB66F1E}" srcOrd="0" destOrd="0" parTransId="{ECE02486-E84D-4364-80A7-C3280C1514BC}" sibTransId="{CDF806FC-01F6-4907-9CD6-5238BA8E3BC4}"/>
    <dgm:cxn modelId="{1C6B8B8A-786E-4CCE-B592-644BA63332F7}" type="presOf" srcId="{82F70FB5-A1F4-4FB2-8A1B-FF354E88FB95}" destId="{9075824B-38D4-4B9A-813F-5F3A906D5C56}" srcOrd="0" destOrd="0" presId="urn:microsoft.com/office/officeart/2005/8/layout/vList2"/>
    <dgm:cxn modelId="{20A14506-F059-4EFA-925F-4438159B96A2}" type="presParOf" srcId="{9075824B-38D4-4B9A-813F-5F3A906D5C56}" destId="{3D238EB2-F1C6-402A-BCF5-141ECFE18383}" srcOrd="0" destOrd="0" presId="urn:microsoft.com/office/officeart/2005/8/layout/vList2"/>
    <dgm:cxn modelId="{3D314D37-0A23-4705-A108-BBD7164696BB}" type="presParOf" srcId="{9075824B-38D4-4B9A-813F-5F3A906D5C56}" destId="{9551AAFC-44A9-4DEF-AC78-711422C14E01}" srcOrd="1" destOrd="0" presId="urn:microsoft.com/office/officeart/2005/8/layout/vList2"/>
    <dgm:cxn modelId="{64F12B6A-8C65-4FA6-A093-07CA92B6861A}" type="presParOf" srcId="{9075824B-38D4-4B9A-813F-5F3A906D5C56}" destId="{5B08F8B4-19AB-4AA6-82CA-9BDC7AC3105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purl.oclc.org/ooxml/drawingml/diagram" xmlns:a="http://purl.oclc.org/ooxml/drawingml/main">
  <dgm:ptLst>
    <dgm:pt modelId="{C29E94AD-F6D1-4DEB-9F6F-76F0661D925F}" type="doc">
      <dgm:prSet loTypeId="urn:microsoft.com/office/officeart/2005/8/layout/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35F486-3D7E-493E-982C-366C921B5ED8}">
      <dgm:prSet phldrT="[Text]" custT="1"/>
      <dgm:spPr/>
      <dgm:t>
        <a:bodyPr/>
        <a:lstStyle/>
        <a:p>
          <a:r>
            <a:rPr lang="fa-IR" sz="3600" b="1" dirty="0" smtClean="0">
              <a:solidFill>
                <a:srgbClr val="FF0000"/>
              </a:solidFill>
              <a:cs typeface="B Nazanin" panose="00000400000000000000" pitchFamily="2" charset="-78"/>
            </a:rPr>
            <a:t>تعریف</a:t>
          </a:r>
          <a:endParaRPr lang="en-US" sz="2800" b="1" dirty="0">
            <a:solidFill>
              <a:srgbClr val="FF0000"/>
            </a:solidFill>
            <a:cs typeface="B Nazanin" panose="00000400000000000000" pitchFamily="2" charset="-78"/>
          </a:endParaRPr>
        </a:p>
      </dgm:t>
    </dgm:pt>
    <dgm:pt modelId="{BAD511FF-3D87-4021-8496-AAD86E8DB660}" type="parTrans" cxnId="{89D49EE2-5E94-4ACB-B149-12208403FE34}">
      <dgm:prSet/>
      <dgm:spPr/>
      <dgm:t>
        <a:bodyPr/>
        <a:lstStyle/>
        <a:p>
          <a:endParaRPr lang="en-US"/>
        </a:p>
      </dgm:t>
    </dgm:pt>
    <dgm:pt modelId="{22851D82-7D08-4036-AA89-0EE20DAE6771}" type="sibTrans" cxnId="{89D49EE2-5E94-4ACB-B149-12208403FE34}">
      <dgm:prSet/>
      <dgm:spPr/>
      <dgm:t>
        <a:bodyPr/>
        <a:lstStyle/>
        <a:p>
          <a:endParaRPr lang="en-US"/>
        </a:p>
      </dgm:t>
    </dgm:pt>
    <dgm:pt modelId="{A5ECA514-AF71-4A14-8F38-EF900979E7D0}">
      <dgm:prSet phldrT="[Text]"/>
      <dgm:spPr/>
      <dgm:t>
        <a:bodyPr/>
        <a:lstStyle/>
        <a:p>
          <a:r>
            <a:rPr lang="fa-IR" dirty="0" smtClean="0">
              <a:cs typeface="B Nazanin" pitchFamily="2" charset="-78"/>
            </a:rPr>
            <a:t>هنری که به گوینده نشان دهیم نه تنها کلمات بلکه احساس ابراز شده با کلمات را فهمیدیم.</a:t>
          </a:r>
          <a:endParaRPr lang="en-US" dirty="0">
            <a:cs typeface="B Nazanin" pitchFamily="2" charset="-78"/>
          </a:endParaRPr>
        </a:p>
      </dgm:t>
    </dgm:pt>
    <dgm:pt modelId="{22A90485-8CD5-4540-8DAC-ACFD617799EE}" type="parTrans" cxnId="{C20D01B5-4AF6-4389-8A9A-DAA091E88D57}">
      <dgm:prSet/>
      <dgm:spPr/>
      <dgm:t>
        <a:bodyPr/>
        <a:lstStyle/>
        <a:p>
          <a:endParaRPr lang="en-US"/>
        </a:p>
      </dgm:t>
    </dgm:pt>
    <dgm:pt modelId="{4124A94A-46DC-4E68-AF0F-8405DBE34E32}" type="sibTrans" cxnId="{C20D01B5-4AF6-4389-8A9A-DAA091E88D57}">
      <dgm:prSet/>
      <dgm:spPr/>
      <dgm:t>
        <a:bodyPr/>
        <a:lstStyle/>
        <a:p>
          <a:endParaRPr lang="en-US"/>
        </a:p>
      </dgm:t>
    </dgm:pt>
    <dgm:pt modelId="{CA0D4787-50EF-41D9-A9F8-D0BD66C11204}">
      <dgm:prSet phldrT="[Text]" custT="1"/>
      <dgm:spPr/>
      <dgm:t>
        <a:bodyPr/>
        <a:lstStyle/>
        <a:p>
          <a:r>
            <a:rPr lang="fa-IR" sz="2800" b="1" dirty="0" smtClean="0">
              <a:solidFill>
                <a:srgbClr val="FF0000"/>
              </a:solidFill>
              <a:cs typeface="B Nazanin" panose="00000400000000000000" pitchFamily="2" charset="-78"/>
            </a:rPr>
            <a:t>انواع</a:t>
          </a:r>
          <a:endParaRPr lang="en-US" sz="2800" b="1" dirty="0">
            <a:solidFill>
              <a:srgbClr val="FF0000"/>
            </a:solidFill>
            <a:cs typeface="B Nazanin" panose="00000400000000000000" pitchFamily="2" charset="-78"/>
          </a:endParaRPr>
        </a:p>
      </dgm:t>
    </dgm:pt>
    <dgm:pt modelId="{314B00B7-D4E0-42EE-B60E-9E29B18BC97A}" type="parTrans" cxnId="{873C3894-7CC1-4DDC-B97A-FD108600314E}">
      <dgm:prSet/>
      <dgm:spPr/>
      <dgm:t>
        <a:bodyPr/>
        <a:lstStyle/>
        <a:p>
          <a:endParaRPr lang="en-US"/>
        </a:p>
      </dgm:t>
    </dgm:pt>
    <dgm:pt modelId="{37F59973-0506-4F59-9B63-83406E979F44}" type="sibTrans" cxnId="{873C3894-7CC1-4DDC-B97A-FD108600314E}">
      <dgm:prSet/>
      <dgm:spPr/>
      <dgm:t>
        <a:bodyPr/>
        <a:lstStyle/>
        <a:p>
          <a:endParaRPr lang="en-US"/>
        </a:p>
      </dgm:t>
    </dgm:pt>
    <dgm:pt modelId="{13867AA3-E932-4F65-86DE-CD1EFD2AA2C2}">
      <dgm:prSet custT="1"/>
      <dgm:spPr/>
      <dgm:t>
        <a:bodyPr/>
        <a:lstStyle/>
        <a:p>
          <a:r>
            <a:rPr lang="fa-IR" sz="2000" b="1" dirty="0" smtClean="0">
              <a:cs typeface="B Nazanin" pitchFamily="2" charset="-78"/>
            </a:rPr>
            <a:t>همدلی با احساس </a:t>
          </a:r>
          <a:endParaRPr lang="en-US" sz="2000" b="1" dirty="0">
            <a:cs typeface="B Nazanin" pitchFamily="2" charset="-78"/>
          </a:endParaRPr>
        </a:p>
      </dgm:t>
    </dgm:pt>
    <dgm:pt modelId="{63223CA9-B060-487D-8630-5B2C4800FFE0}" type="parTrans" cxnId="{38417FCA-0CA7-40E0-82FA-3369434E75A6}">
      <dgm:prSet/>
      <dgm:spPr/>
      <dgm:t>
        <a:bodyPr/>
        <a:lstStyle/>
        <a:p>
          <a:endParaRPr lang="en-US"/>
        </a:p>
      </dgm:t>
    </dgm:pt>
    <dgm:pt modelId="{E5F02E9C-E9CF-4678-9465-212620F61140}" type="sibTrans" cxnId="{38417FCA-0CA7-40E0-82FA-3369434E75A6}">
      <dgm:prSet/>
      <dgm:spPr/>
      <dgm:t>
        <a:bodyPr/>
        <a:lstStyle/>
        <a:p>
          <a:endParaRPr lang="en-US"/>
        </a:p>
      </dgm:t>
    </dgm:pt>
    <dgm:pt modelId="{08695787-67E3-4740-BC00-4677431AA973}">
      <dgm:prSet custT="1"/>
      <dgm:spPr/>
      <dgm:t>
        <a:bodyPr/>
        <a:lstStyle/>
        <a:p>
          <a:r>
            <a:rPr lang="fa-IR" sz="2000" b="1" dirty="0" smtClean="0">
              <a:cs typeface="B Nazanin" pitchFamily="2" charset="-78"/>
            </a:rPr>
            <a:t>همدلی با گفتار</a:t>
          </a:r>
          <a:endParaRPr lang="en-US" sz="2000" b="1" dirty="0">
            <a:cs typeface="B Nazanin" pitchFamily="2" charset="-78"/>
          </a:endParaRPr>
        </a:p>
      </dgm:t>
    </dgm:pt>
    <dgm:pt modelId="{6D21EC99-04B1-4D21-B5E9-740C350EC664}" type="parTrans" cxnId="{049AB723-DA8C-4EA4-8DE9-AB886DD04449}">
      <dgm:prSet/>
      <dgm:spPr/>
      <dgm:t>
        <a:bodyPr/>
        <a:lstStyle/>
        <a:p>
          <a:endParaRPr lang="en-US"/>
        </a:p>
      </dgm:t>
    </dgm:pt>
    <dgm:pt modelId="{02D1792D-F5C7-4F5A-8026-62C140F74422}" type="sibTrans" cxnId="{049AB723-DA8C-4EA4-8DE9-AB886DD04449}">
      <dgm:prSet/>
      <dgm:spPr/>
      <dgm:t>
        <a:bodyPr/>
        <a:lstStyle/>
        <a:p>
          <a:endParaRPr lang="en-US"/>
        </a:p>
      </dgm:t>
    </dgm:pt>
    <dgm:pt modelId="{2241CD80-A82B-4090-8D9A-8748E91C028B}" type="pres">
      <dgm:prSet presAssocID="{C29E94AD-F6D1-4DEB-9F6F-76F0661D92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725963-F944-437E-930D-77522621C91D}" type="pres">
      <dgm:prSet presAssocID="{CA0D4787-50EF-41D9-A9F8-D0BD66C11204}" presName="boxAndChildren" presStyleCnt="0"/>
      <dgm:spPr/>
    </dgm:pt>
    <dgm:pt modelId="{B257D718-EAD3-418B-AF93-5C77498FD960}" type="pres">
      <dgm:prSet presAssocID="{CA0D4787-50EF-41D9-A9F8-D0BD66C11204}" presName="parentTextBox" presStyleLbl="node1" presStyleIdx="0" presStyleCnt="2"/>
      <dgm:spPr/>
      <dgm:t>
        <a:bodyPr/>
        <a:lstStyle/>
        <a:p>
          <a:endParaRPr lang="en-US"/>
        </a:p>
      </dgm:t>
    </dgm:pt>
    <dgm:pt modelId="{AB9AFC0D-D53A-4E3B-9293-34743E052B56}" type="pres">
      <dgm:prSet presAssocID="{CA0D4787-50EF-41D9-A9F8-D0BD66C11204}" presName="entireBox" presStyleLbl="node1" presStyleIdx="0" presStyleCnt="2" custLinFactNeighborX="1.84%" custLinFactNeighborY="6.903%"/>
      <dgm:spPr/>
      <dgm:t>
        <a:bodyPr/>
        <a:lstStyle/>
        <a:p>
          <a:endParaRPr lang="en-US"/>
        </a:p>
      </dgm:t>
    </dgm:pt>
    <dgm:pt modelId="{92BB261F-AAF6-41C5-997B-E21CAC3FD039}" type="pres">
      <dgm:prSet presAssocID="{CA0D4787-50EF-41D9-A9F8-D0BD66C11204}" presName="descendantBox" presStyleCnt="0"/>
      <dgm:spPr/>
    </dgm:pt>
    <dgm:pt modelId="{283BD212-76D1-4A1E-84D4-F75194F2D9B7}" type="pres">
      <dgm:prSet presAssocID="{13867AA3-E932-4F65-86DE-CD1EFD2AA2C2}" presName="childTextBox" presStyleLbl="fgAccFollowNode1" presStyleIdx="0" presStyleCnt="3" custScaleY="119.041%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6B7BB-E326-4A63-BFA6-508C98D0CDFE}" type="pres">
      <dgm:prSet presAssocID="{08695787-67E3-4740-BC00-4677431AA973}" presName="childTextBox" presStyleLbl="fgAccFollowNode1" presStyleIdx="1" presStyleCnt="3" custScaleY="117.412%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F2DC1-3F19-4A84-B2AD-C2E420A57221}" type="pres">
      <dgm:prSet presAssocID="{22851D82-7D08-4036-AA89-0EE20DAE6771}" presName="sp" presStyleCnt="0"/>
      <dgm:spPr/>
    </dgm:pt>
    <dgm:pt modelId="{51DF5F3B-2605-4A29-9AC1-2693BDE29756}" type="pres">
      <dgm:prSet presAssocID="{6435F486-3D7E-493E-982C-366C921B5ED8}" presName="arrowAndChildren" presStyleCnt="0"/>
      <dgm:spPr/>
    </dgm:pt>
    <dgm:pt modelId="{FB288D53-F1E7-4B0F-AC97-01EC465EBB94}" type="pres">
      <dgm:prSet presAssocID="{6435F486-3D7E-493E-982C-366C921B5ED8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ADAF1C93-DA4B-4F8F-A622-504B4A5D36EC}" type="pres">
      <dgm:prSet presAssocID="{6435F486-3D7E-493E-982C-366C921B5ED8}" presName="arrow" presStyleLbl="node1" presStyleIdx="1" presStyleCnt="2"/>
      <dgm:spPr/>
      <dgm:t>
        <a:bodyPr/>
        <a:lstStyle/>
        <a:p>
          <a:endParaRPr lang="en-US"/>
        </a:p>
      </dgm:t>
    </dgm:pt>
    <dgm:pt modelId="{6352B731-4FAE-408A-B9AF-1EF5861A279E}" type="pres">
      <dgm:prSet presAssocID="{6435F486-3D7E-493E-982C-366C921B5ED8}" presName="descendantArrow" presStyleCnt="0"/>
      <dgm:spPr/>
    </dgm:pt>
    <dgm:pt modelId="{E9F2B226-0FF6-436A-A30C-63BDF34C974A}" type="pres">
      <dgm:prSet presAssocID="{A5ECA514-AF71-4A14-8F38-EF900979E7D0}" presName="childTextArrow" presStyleLbl="fgAccFollowNode1" presStyleIdx="2" presStyleCnt="3" custScaleY="127.794%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AAC50B-7358-4E68-A61C-D5FE96450F21}" type="presOf" srcId="{CA0D4787-50EF-41D9-A9F8-D0BD66C11204}" destId="{B257D718-EAD3-418B-AF93-5C77498FD960}" srcOrd="0" destOrd="0" presId="urn:microsoft.com/office/officeart/2005/8/layout/process4"/>
    <dgm:cxn modelId="{89D49EE2-5E94-4ACB-B149-12208403FE34}" srcId="{C29E94AD-F6D1-4DEB-9F6F-76F0661D925F}" destId="{6435F486-3D7E-493E-982C-366C921B5ED8}" srcOrd="0" destOrd="0" parTransId="{BAD511FF-3D87-4021-8496-AAD86E8DB660}" sibTransId="{22851D82-7D08-4036-AA89-0EE20DAE6771}"/>
    <dgm:cxn modelId="{C20D01B5-4AF6-4389-8A9A-DAA091E88D57}" srcId="{6435F486-3D7E-493E-982C-366C921B5ED8}" destId="{A5ECA514-AF71-4A14-8F38-EF900979E7D0}" srcOrd="0" destOrd="0" parTransId="{22A90485-8CD5-4540-8DAC-ACFD617799EE}" sibTransId="{4124A94A-46DC-4E68-AF0F-8405DBE34E32}"/>
    <dgm:cxn modelId="{873C3894-7CC1-4DDC-B97A-FD108600314E}" srcId="{C29E94AD-F6D1-4DEB-9F6F-76F0661D925F}" destId="{CA0D4787-50EF-41D9-A9F8-D0BD66C11204}" srcOrd="1" destOrd="0" parTransId="{314B00B7-D4E0-42EE-B60E-9E29B18BC97A}" sibTransId="{37F59973-0506-4F59-9B63-83406E979F44}"/>
    <dgm:cxn modelId="{055002A7-85C5-4922-AD19-B45227E0B71B}" type="presOf" srcId="{A5ECA514-AF71-4A14-8F38-EF900979E7D0}" destId="{E9F2B226-0FF6-436A-A30C-63BDF34C974A}" srcOrd="0" destOrd="0" presId="urn:microsoft.com/office/officeart/2005/8/layout/process4"/>
    <dgm:cxn modelId="{38417FCA-0CA7-40E0-82FA-3369434E75A6}" srcId="{CA0D4787-50EF-41D9-A9F8-D0BD66C11204}" destId="{13867AA3-E932-4F65-86DE-CD1EFD2AA2C2}" srcOrd="0" destOrd="0" parTransId="{63223CA9-B060-487D-8630-5B2C4800FFE0}" sibTransId="{E5F02E9C-E9CF-4678-9465-212620F61140}"/>
    <dgm:cxn modelId="{BA4EFA41-106B-4CCD-BBD3-72F438C24E3C}" type="presOf" srcId="{08695787-67E3-4740-BC00-4677431AA973}" destId="{E4E6B7BB-E326-4A63-BFA6-508C98D0CDFE}" srcOrd="0" destOrd="0" presId="urn:microsoft.com/office/officeart/2005/8/layout/process4"/>
    <dgm:cxn modelId="{1973C013-89E7-4945-9ECA-3C6726797D92}" type="presOf" srcId="{6435F486-3D7E-493E-982C-366C921B5ED8}" destId="{FB288D53-F1E7-4B0F-AC97-01EC465EBB94}" srcOrd="0" destOrd="0" presId="urn:microsoft.com/office/officeart/2005/8/layout/process4"/>
    <dgm:cxn modelId="{EDB137FB-D6F3-49AB-A02A-95894C9B6AFC}" type="presOf" srcId="{13867AA3-E932-4F65-86DE-CD1EFD2AA2C2}" destId="{283BD212-76D1-4A1E-84D4-F75194F2D9B7}" srcOrd="0" destOrd="0" presId="urn:microsoft.com/office/officeart/2005/8/layout/process4"/>
    <dgm:cxn modelId="{FEF36963-51EA-444F-9D53-207E262B6297}" type="presOf" srcId="{CA0D4787-50EF-41D9-A9F8-D0BD66C11204}" destId="{AB9AFC0D-D53A-4E3B-9293-34743E052B56}" srcOrd="1" destOrd="0" presId="urn:microsoft.com/office/officeart/2005/8/layout/process4"/>
    <dgm:cxn modelId="{049AB723-DA8C-4EA4-8DE9-AB886DD04449}" srcId="{CA0D4787-50EF-41D9-A9F8-D0BD66C11204}" destId="{08695787-67E3-4740-BC00-4677431AA973}" srcOrd="1" destOrd="0" parTransId="{6D21EC99-04B1-4D21-B5E9-740C350EC664}" sibTransId="{02D1792D-F5C7-4F5A-8026-62C140F74422}"/>
    <dgm:cxn modelId="{069D99EF-680D-429E-B969-498EDBC2DC66}" type="presOf" srcId="{6435F486-3D7E-493E-982C-366C921B5ED8}" destId="{ADAF1C93-DA4B-4F8F-A622-504B4A5D36EC}" srcOrd="1" destOrd="0" presId="urn:microsoft.com/office/officeart/2005/8/layout/process4"/>
    <dgm:cxn modelId="{5A66B8CE-408C-439D-ACB7-E35904529E14}" type="presOf" srcId="{C29E94AD-F6D1-4DEB-9F6F-76F0661D925F}" destId="{2241CD80-A82B-4090-8D9A-8748E91C028B}" srcOrd="0" destOrd="0" presId="urn:microsoft.com/office/officeart/2005/8/layout/process4"/>
    <dgm:cxn modelId="{AB2A86B8-5B7C-403E-9175-14160EFBBF28}" type="presParOf" srcId="{2241CD80-A82B-4090-8D9A-8748E91C028B}" destId="{5B725963-F944-437E-930D-77522621C91D}" srcOrd="0" destOrd="0" presId="urn:microsoft.com/office/officeart/2005/8/layout/process4"/>
    <dgm:cxn modelId="{6B62AC0D-DC74-488B-BF07-21B3C1E06F5B}" type="presParOf" srcId="{5B725963-F944-437E-930D-77522621C91D}" destId="{B257D718-EAD3-418B-AF93-5C77498FD960}" srcOrd="0" destOrd="0" presId="urn:microsoft.com/office/officeart/2005/8/layout/process4"/>
    <dgm:cxn modelId="{8250EF77-F179-455E-AA59-FE75E8DBBE8F}" type="presParOf" srcId="{5B725963-F944-437E-930D-77522621C91D}" destId="{AB9AFC0D-D53A-4E3B-9293-34743E052B56}" srcOrd="1" destOrd="0" presId="urn:microsoft.com/office/officeart/2005/8/layout/process4"/>
    <dgm:cxn modelId="{2791999A-1139-42E0-B8D6-743B68E48E9C}" type="presParOf" srcId="{5B725963-F944-437E-930D-77522621C91D}" destId="{92BB261F-AAF6-41C5-997B-E21CAC3FD039}" srcOrd="2" destOrd="0" presId="urn:microsoft.com/office/officeart/2005/8/layout/process4"/>
    <dgm:cxn modelId="{8948ABD0-3FD5-4C9B-BF01-68F47987C5ED}" type="presParOf" srcId="{92BB261F-AAF6-41C5-997B-E21CAC3FD039}" destId="{283BD212-76D1-4A1E-84D4-F75194F2D9B7}" srcOrd="0" destOrd="0" presId="urn:microsoft.com/office/officeart/2005/8/layout/process4"/>
    <dgm:cxn modelId="{700D4CE7-A2A1-4FC8-BA8C-17AE87DD2A54}" type="presParOf" srcId="{92BB261F-AAF6-41C5-997B-E21CAC3FD039}" destId="{E4E6B7BB-E326-4A63-BFA6-508C98D0CDFE}" srcOrd="1" destOrd="0" presId="urn:microsoft.com/office/officeart/2005/8/layout/process4"/>
    <dgm:cxn modelId="{5C02DAC6-0320-4F07-905C-10DBC617B006}" type="presParOf" srcId="{2241CD80-A82B-4090-8D9A-8748E91C028B}" destId="{FDCF2DC1-3F19-4A84-B2AD-C2E420A57221}" srcOrd="1" destOrd="0" presId="urn:microsoft.com/office/officeart/2005/8/layout/process4"/>
    <dgm:cxn modelId="{CAFD7F01-FE48-4221-9D4D-8C8144CAB329}" type="presParOf" srcId="{2241CD80-A82B-4090-8D9A-8748E91C028B}" destId="{51DF5F3B-2605-4A29-9AC1-2693BDE29756}" srcOrd="2" destOrd="0" presId="urn:microsoft.com/office/officeart/2005/8/layout/process4"/>
    <dgm:cxn modelId="{50C4A34D-EE74-4718-BBFE-047D635823DA}" type="presParOf" srcId="{51DF5F3B-2605-4A29-9AC1-2693BDE29756}" destId="{FB288D53-F1E7-4B0F-AC97-01EC465EBB94}" srcOrd="0" destOrd="0" presId="urn:microsoft.com/office/officeart/2005/8/layout/process4"/>
    <dgm:cxn modelId="{B38633C2-C561-47A2-A163-74F42E722786}" type="presParOf" srcId="{51DF5F3B-2605-4A29-9AC1-2693BDE29756}" destId="{ADAF1C93-DA4B-4F8F-A622-504B4A5D36EC}" srcOrd="1" destOrd="0" presId="urn:microsoft.com/office/officeart/2005/8/layout/process4"/>
    <dgm:cxn modelId="{CFB70CA3-D258-4CEC-A09A-A122FBC55739}" type="presParOf" srcId="{51DF5F3B-2605-4A29-9AC1-2693BDE29756}" destId="{6352B731-4FAE-408A-B9AF-1EF5861A279E}" srcOrd="2" destOrd="0" presId="urn:microsoft.com/office/officeart/2005/8/layout/process4"/>
    <dgm:cxn modelId="{6E2FE45E-9286-47EC-B581-3350531F7D24}" type="presParOf" srcId="{6352B731-4FAE-408A-B9AF-1EF5861A279E}" destId="{E9F2B226-0FF6-436A-A30C-63BDF34C974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purl.oclc.org/ooxml/drawingml/diagram" xmlns:a="http://purl.oclc.org/ooxml/drawingml/main">
  <dgm:ptLst>
    <dgm:pt modelId="{82F70FB5-A1F4-4FB2-8A1B-FF354E88FB95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6634E39-6862-4B82-AD4B-B4473BB66F1E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just" rtl="1"/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از همدلی بجای هم حسی در هنگام شنیدن صحبت بیمار استفاده کنیم.</a:t>
          </a:r>
        </a:p>
        <a:p>
          <a:pPr algn="just" rtl="1"/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در </a:t>
          </a:r>
          <a:r>
            <a:rPr lang="fa-I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هم حسی</a:t>
          </a:r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، تجاربمان را با دیگری مقایسه می کنیم.</a:t>
          </a:r>
        </a:p>
        <a:p>
          <a:pPr algn="just" rtl="1"/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در </a:t>
          </a:r>
          <a:r>
            <a:rPr lang="fa-I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همدلی</a:t>
          </a:r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 خودمان را جای دیگری می گذاریم؛ در مسیر فکری و احساسی فرد </a:t>
          </a:r>
          <a:r>
            <a:rPr lang="fa-IR" sz="2400" b="1" u="sng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بدون قضاوت </a:t>
          </a:r>
          <a:r>
            <a:rPr lang="fa-IR" sz="2400" b="1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قرار می گیریم.</a:t>
          </a:r>
          <a:endParaRPr lang="en-US" sz="2400" b="1" dirty="0">
            <a:effectLst>
              <a:outerShdw blurRad="38100" dist="38100" dir="2700000" algn="tl">
                <a:srgbClr val="000000">
                  <a:alpha val="43.137%"/>
                </a:srgbClr>
              </a:outerShdw>
            </a:effectLst>
            <a:cs typeface="B Nazanin" pitchFamily="2" charset="-78"/>
          </a:endParaRPr>
        </a:p>
      </dgm:t>
    </dgm:pt>
    <dgm:pt modelId="{CDF806FC-01F6-4907-9CD6-5238BA8E3BC4}" type="sibTrans" cxnId="{BB1599B9-94B3-4AED-BDFD-6DF6D35EA64C}">
      <dgm:prSet/>
      <dgm:spPr/>
      <dgm:t>
        <a:bodyPr/>
        <a:lstStyle/>
        <a:p>
          <a:endParaRPr lang="en-US"/>
        </a:p>
      </dgm:t>
    </dgm:pt>
    <dgm:pt modelId="{ECE02486-E84D-4364-80A7-C3280C1514BC}" type="parTrans" cxnId="{BB1599B9-94B3-4AED-BDFD-6DF6D35EA64C}">
      <dgm:prSet/>
      <dgm:spPr/>
      <dgm:t>
        <a:bodyPr/>
        <a:lstStyle/>
        <a:p>
          <a:endParaRPr lang="en-US"/>
        </a:p>
      </dgm:t>
    </dgm:pt>
    <dgm:pt modelId="{9075824B-38D4-4B9A-813F-5F3A906D5C56}" type="pres">
      <dgm:prSet presAssocID="{82F70FB5-A1F4-4FB2-8A1B-FF354E88FB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238EB2-F1C6-402A-BCF5-141ECFE18383}" type="pres">
      <dgm:prSet presAssocID="{96634E39-6862-4B82-AD4B-B4473BB66F1E}" presName="parentText" presStyleLbl="node1" presStyleIdx="0" presStyleCnt="1" custScaleY="672.297%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32C474-2884-40C2-AFE1-1B104C671DEE}" type="presOf" srcId="{96634E39-6862-4B82-AD4B-B4473BB66F1E}" destId="{3D238EB2-F1C6-402A-BCF5-141ECFE18383}" srcOrd="0" destOrd="0" presId="urn:microsoft.com/office/officeart/2005/8/layout/vList2"/>
    <dgm:cxn modelId="{BB1599B9-94B3-4AED-BDFD-6DF6D35EA64C}" srcId="{82F70FB5-A1F4-4FB2-8A1B-FF354E88FB95}" destId="{96634E39-6862-4B82-AD4B-B4473BB66F1E}" srcOrd="0" destOrd="0" parTransId="{ECE02486-E84D-4364-80A7-C3280C1514BC}" sibTransId="{CDF806FC-01F6-4907-9CD6-5238BA8E3BC4}"/>
    <dgm:cxn modelId="{D0465589-93CD-4D2C-B77B-7BF610995BB5}" type="presOf" srcId="{82F70FB5-A1F4-4FB2-8A1B-FF354E88FB95}" destId="{9075824B-38D4-4B9A-813F-5F3A906D5C56}" srcOrd="0" destOrd="0" presId="urn:microsoft.com/office/officeart/2005/8/layout/vList2"/>
    <dgm:cxn modelId="{CB1DF844-327A-42BC-85B2-59251C1E1E25}" type="presParOf" srcId="{9075824B-38D4-4B9A-813F-5F3A906D5C56}" destId="{3D238EB2-F1C6-402A-BCF5-141ECFE183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purl.oclc.org/ooxml/drawingml/diagram" xmlns:a="http://purl.oclc.org/ooxml/drawingml/main">
  <dgm:ptLst>
    <dgm:pt modelId="{C29E94AD-F6D1-4DEB-9F6F-76F0661D925F}" type="doc">
      <dgm:prSet loTypeId="urn:microsoft.com/office/officeart/2005/8/layout/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35F486-3D7E-493E-982C-366C921B5ED8}">
      <dgm:prSet phldrT="[Text]" custT="1"/>
      <dgm:spPr/>
      <dgm:t>
        <a:bodyPr/>
        <a:lstStyle/>
        <a:p>
          <a:r>
            <a:rPr lang="fa-IR" sz="2800" b="1" dirty="0" smtClean="0">
              <a:solidFill>
                <a:srgbClr val="FF0000"/>
              </a:solidFill>
              <a:cs typeface="B Nazanin" panose="00000400000000000000" pitchFamily="2" charset="-78"/>
            </a:rPr>
            <a:t>فواید گوش دادن فعال</a:t>
          </a:r>
          <a:endParaRPr lang="en-US" sz="2800" b="1" dirty="0">
            <a:solidFill>
              <a:srgbClr val="FF0000"/>
            </a:solidFill>
            <a:cs typeface="B Nazanin" panose="00000400000000000000" pitchFamily="2" charset="-78"/>
          </a:endParaRPr>
        </a:p>
      </dgm:t>
    </dgm:pt>
    <dgm:pt modelId="{BAD511FF-3D87-4021-8496-AAD86E8DB660}" type="parTrans" cxnId="{89D49EE2-5E94-4ACB-B149-12208403FE34}">
      <dgm:prSet/>
      <dgm:spPr/>
      <dgm:t>
        <a:bodyPr/>
        <a:lstStyle/>
        <a:p>
          <a:endParaRPr lang="en-US"/>
        </a:p>
      </dgm:t>
    </dgm:pt>
    <dgm:pt modelId="{22851D82-7D08-4036-AA89-0EE20DAE6771}" type="sibTrans" cxnId="{89D49EE2-5E94-4ACB-B149-12208403FE34}">
      <dgm:prSet/>
      <dgm:spPr/>
      <dgm:t>
        <a:bodyPr/>
        <a:lstStyle/>
        <a:p>
          <a:endParaRPr lang="en-US"/>
        </a:p>
      </dgm:t>
    </dgm:pt>
    <dgm:pt modelId="{A5ECA514-AF71-4A14-8F38-EF900979E7D0}">
      <dgm:prSet phldrT="[Text]"/>
      <dgm:spPr/>
      <dgm:t>
        <a:bodyPr/>
        <a:lstStyle/>
        <a:p>
          <a:r>
            <a:rPr lang="fa-IR" b="1" dirty="0" smtClean="0">
              <a:cs typeface="B Nazanin" pitchFamily="2" charset="-78"/>
            </a:rPr>
            <a:t>درک بهتر دیگران</a:t>
          </a:r>
          <a:endParaRPr lang="en-US" b="1" dirty="0">
            <a:cs typeface="B Nazanin" pitchFamily="2" charset="-78"/>
          </a:endParaRPr>
        </a:p>
      </dgm:t>
    </dgm:pt>
    <dgm:pt modelId="{22A90485-8CD5-4540-8DAC-ACFD617799EE}" type="parTrans" cxnId="{C20D01B5-4AF6-4389-8A9A-DAA091E88D57}">
      <dgm:prSet/>
      <dgm:spPr/>
      <dgm:t>
        <a:bodyPr/>
        <a:lstStyle/>
        <a:p>
          <a:endParaRPr lang="en-US"/>
        </a:p>
      </dgm:t>
    </dgm:pt>
    <dgm:pt modelId="{4124A94A-46DC-4E68-AF0F-8405DBE34E32}" type="sibTrans" cxnId="{C20D01B5-4AF6-4389-8A9A-DAA091E88D57}">
      <dgm:prSet/>
      <dgm:spPr/>
      <dgm:t>
        <a:bodyPr/>
        <a:lstStyle/>
        <a:p>
          <a:endParaRPr lang="en-US"/>
        </a:p>
      </dgm:t>
    </dgm:pt>
    <dgm:pt modelId="{4C05881A-46FE-4640-9594-C79B5E9E319F}">
      <dgm:prSet phldrT="[Text]"/>
      <dgm:spPr/>
      <dgm:t>
        <a:bodyPr/>
        <a:lstStyle/>
        <a:p>
          <a:r>
            <a:rPr lang="fa-IR" b="1" dirty="0" smtClean="0">
              <a:cs typeface="B Nazanin" pitchFamily="2" charset="-78"/>
            </a:rPr>
            <a:t>ایجاد اعتماد و احترام</a:t>
          </a:r>
          <a:endParaRPr lang="en-US" b="1" dirty="0">
            <a:cs typeface="B Nazanin" pitchFamily="2" charset="-78"/>
          </a:endParaRPr>
        </a:p>
      </dgm:t>
    </dgm:pt>
    <dgm:pt modelId="{932DA014-846D-46F4-AD13-68F087F1B6A7}" type="parTrans" cxnId="{320CED3E-868D-42DF-A1B1-16236C2E33A6}">
      <dgm:prSet/>
      <dgm:spPr/>
      <dgm:t>
        <a:bodyPr/>
        <a:lstStyle/>
        <a:p>
          <a:endParaRPr lang="en-US"/>
        </a:p>
      </dgm:t>
    </dgm:pt>
    <dgm:pt modelId="{7060BF90-B413-47E8-AF56-4B7D8CAA778B}" type="sibTrans" cxnId="{320CED3E-868D-42DF-A1B1-16236C2E33A6}">
      <dgm:prSet/>
      <dgm:spPr/>
      <dgm:t>
        <a:bodyPr/>
        <a:lstStyle/>
        <a:p>
          <a:endParaRPr lang="en-US"/>
        </a:p>
      </dgm:t>
    </dgm:pt>
    <dgm:pt modelId="{CA0D4787-50EF-41D9-A9F8-D0BD66C11204}">
      <dgm:prSet phldrT="[Text]" custT="1"/>
      <dgm:spPr/>
      <dgm:t>
        <a:bodyPr/>
        <a:lstStyle/>
        <a:p>
          <a:r>
            <a:rPr lang="fa-IR" sz="2800" b="1" dirty="0" smtClean="0">
              <a:solidFill>
                <a:srgbClr val="FF0000"/>
              </a:solidFill>
              <a:cs typeface="B Nazanin" panose="00000400000000000000" pitchFamily="2" charset="-78"/>
            </a:rPr>
            <a:t>تکنیک های گوش دادن فعال</a:t>
          </a:r>
          <a:endParaRPr lang="en-US" sz="2800" b="1" dirty="0">
            <a:solidFill>
              <a:srgbClr val="FF0000"/>
            </a:solidFill>
            <a:cs typeface="B Nazanin" panose="00000400000000000000" pitchFamily="2" charset="-78"/>
          </a:endParaRPr>
        </a:p>
      </dgm:t>
    </dgm:pt>
    <dgm:pt modelId="{314B00B7-D4E0-42EE-B60E-9E29B18BC97A}" type="parTrans" cxnId="{873C3894-7CC1-4DDC-B97A-FD108600314E}">
      <dgm:prSet/>
      <dgm:spPr/>
      <dgm:t>
        <a:bodyPr/>
        <a:lstStyle/>
        <a:p>
          <a:endParaRPr lang="en-US"/>
        </a:p>
      </dgm:t>
    </dgm:pt>
    <dgm:pt modelId="{37F59973-0506-4F59-9B63-83406E979F44}" type="sibTrans" cxnId="{873C3894-7CC1-4DDC-B97A-FD108600314E}">
      <dgm:prSet/>
      <dgm:spPr/>
      <dgm:t>
        <a:bodyPr/>
        <a:lstStyle/>
        <a:p>
          <a:endParaRPr lang="en-US"/>
        </a:p>
      </dgm:t>
    </dgm:pt>
    <dgm:pt modelId="{C6A1EB4C-9199-415C-8065-816A431C96C7}">
      <dgm:prSet/>
      <dgm:spPr/>
      <dgm:t>
        <a:bodyPr/>
        <a:lstStyle/>
        <a:p>
          <a:r>
            <a:rPr lang="fa-IR" b="1" dirty="0" smtClean="0">
              <a:cs typeface="B Nazanin" pitchFamily="2" charset="-78"/>
            </a:rPr>
            <a:t>تشویق گوینده</a:t>
          </a:r>
          <a:r>
            <a:rPr lang="fa-IR" dirty="0" smtClean="0">
              <a:cs typeface="B Nazanin" pitchFamily="2" charset="-78"/>
            </a:rPr>
            <a:t> </a:t>
          </a:r>
          <a:endParaRPr lang="en-US" dirty="0"/>
        </a:p>
      </dgm:t>
    </dgm:pt>
    <dgm:pt modelId="{B3CDB750-92DF-4CD6-B28E-9BB52FD99144}" type="parTrans" cxnId="{EE67B359-F8B9-42D7-A6D0-774F00EE1B91}">
      <dgm:prSet/>
      <dgm:spPr/>
      <dgm:t>
        <a:bodyPr/>
        <a:lstStyle/>
        <a:p>
          <a:endParaRPr lang="en-US"/>
        </a:p>
      </dgm:t>
    </dgm:pt>
    <dgm:pt modelId="{35C5390F-DD38-4136-A8DE-55725A4DADB3}" type="sibTrans" cxnId="{EE67B359-F8B9-42D7-A6D0-774F00EE1B91}">
      <dgm:prSet/>
      <dgm:spPr/>
      <dgm:t>
        <a:bodyPr/>
        <a:lstStyle/>
        <a:p>
          <a:endParaRPr lang="en-US"/>
        </a:p>
      </dgm:t>
    </dgm:pt>
    <dgm:pt modelId="{769E272E-451F-407F-A58D-BAB163440703}">
      <dgm:prSet custT="1"/>
      <dgm:spPr/>
      <dgm:t>
        <a:bodyPr/>
        <a:lstStyle/>
        <a:p>
          <a:r>
            <a:rPr lang="fa-IR" sz="1600" b="1" dirty="0" smtClean="0">
              <a:cs typeface="B Nazanin" pitchFamily="2" charset="-78"/>
            </a:rPr>
            <a:t>بدست آوردن اطلاعات، بهبود ارتباط</a:t>
          </a:r>
          <a:endParaRPr lang="en-US" sz="1600" b="1" dirty="0">
            <a:cs typeface="B Nazanin" pitchFamily="2" charset="-78"/>
          </a:endParaRPr>
        </a:p>
      </dgm:t>
    </dgm:pt>
    <dgm:pt modelId="{41FA2A0A-9E25-4EBC-BB8A-77CAB236CFC0}" type="parTrans" cxnId="{F93A4BFF-99C0-4AFC-9FCD-D959A9D6F6BF}">
      <dgm:prSet/>
      <dgm:spPr/>
      <dgm:t>
        <a:bodyPr/>
        <a:lstStyle/>
        <a:p>
          <a:endParaRPr lang="en-US"/>
        </a:p>
      </dgm:t>
    </dgm:pt>
    <dgm:pt modelId="{494BEE55-D788-4801-8FFD-A9C9CC0438B9}" type="sibTrans" cxnId="{F93A4BFF-99C0-4AFC-9FCD-D959A9D6F6BF}">
      <dgm:prSet/>
      <dgm:spPr/>
      <dgm:t>
        <a:bodyPr/>
        <a:lstStyle/>
        <a:p>
          <a:endParaRPr lang="en-US"/>
        </a:p>
      </dgm:t>
    </dgm:pt>
    <dgm:pt modelId="{E4A9EADE-501C-4013-A9B1-4CAD378B06C1}">
      <dgm:prSet custT="1"/>
      <dgm:spPr/>
      <dgm:t>
        <a:bodyPr/>
        <a:lstStyle/>
        <a:p>
          <a:r>
            <a:rPr lang="fa-IR" sz="1600" b="1" dirty="0" smtClean="0">
              <a:cs typeface="B Nazanin" pitchFamily="2" charset="-78"/>
            </a:rPr>
            <a:t>جلب همکاری</a:t>
          </a:r>
          <a:endParaRPr lang="en-US" sz="1600" b="1" dirty="0">
            <a:cs typeface="B Nazanin" pitchFamily="2" charset="-78"/>
          </a:endParaRPr>
        </a:p>
      </dgm:t>
    </dgm:pt>
    <dgm:pt modelId="{4729EFE3-B6BF-423E-AD29-36D14039B3DB}" type="parTrans" cxnId="{D302CB6C-3B68-4B49-A165-1FA94CFF7A03}">
      <dgm:prSet/>
      <dgm:spPr/>
      <dgm:t>
        <a:bodyPr/>
        <a:lstStyle/>
        <a:p>
          <a:endParaRPr lang="en-US"/>
        </a:p>
      </dgm:t>
    </dgm:pt>
    <dgm:pt modelId="{AF66A9B8-717A-49D5-8D53-383891D9395F}" type="sibTrans" cxnId="{D302CB6C-3B68-4B49-A165-1FA94CFF7A03}">
      <dgm:prSet/>
      <dgm:spPr/>
      <dgm:t>
        <a:bodyPr/>
        <a:lstStyle/>
        <a:p>
          <a:endParaRPr lang="en-US"/>
        </a:p>
      </dgm:t>
    </dgm:pt>
    <dgm:pt modelId="{13867AA3-E932-4F65-86DE-CD1EFD2AA2C2}">
      <dgm:prSet custT="1"/>
      <dgm:spPr/>
      <dgm:t>
        <a:bodyPr/>
        <a:lstStyle/>
        <a:p>
          <a:r>
            <a:rPr lang="fa-IR" sz="2000" b="1" dirty="0" smtClean="0">
              <a:cs typeface="B Nazanin" pitchFamily="2" charset="-78"/>
            </a:rPr>
            <a:t>سئوالات باز پاسخ</a:t>
          </a:r>
          <a:endParaRPr lang="en-US" sz="2000" b="1" dirty="0">
            <a:cs typeface="B Nazanin" pitchFamily="2" charset="-78"/>
          </a:endParaRPr>
        </a:p>
      </dgm:t>
    </dgm:pt>
    <dgm:pt modelId="{63223CA9-B060-487D-8630-5B2C4800FFE0}" type="parTrans" cxnId="{38417FCA-0CA7-40E0-82FA-3369434E75A6}">
      <dgm:prSet/>
      <dgm:spPr/>
      <dgm:t>
        <a:bodyPr/>
        <a:lstStyle/>
        <a:p>
          <a:endParaRPr lang="en-US"/>
        </a:p>
      </dgm:t>
    </dgm:pt>
    <dgm:pt modelId="{E5F02E9C-E9CF-4678-9465-212620F61140}" type="sibTrans" cxnId="{38417FCA-0CA7-40E0-82FA-3369434E75A6}">
      <dgm:prSet/>
      <dgm:spPr/>
      <dgm:t>
        <a:bodyPr/>
        <a:lstStyle/>
        <a:p>
          <a:endParaRPr lang="en-US"/>
        </a:p>
      </dgm:t>
    </dgm:pt>
    <dgm:pt modelId="{08695787-67E3-4740-BC00-4677431AA973}">
      <dgm:prSet custT="1"/>
      <dgm:spPr/>
      <dgm:t>
        <a:bodyPr/>
        <a:lstStyle/>
        <a:p>
          <a:r>
            <a:rPr lang="fa-IR" sz="2000" b="1" dirty="0" smtClean="0">
              <a:cs typeface="B Nazanin" pitchFamily="2" charset="-78"/>
            </a:rPr>
            <a:t>بررسی مشاهدات</a:t>
          </a:r>
          <a:endParaRPr lang="en-US" sz="2000" b="1" dirty="0">
            <a:cs typeface="B Nazanin" pitchFamily="2" charset="-78"/>
          </a:endParaRPr>
        </a:p>
      </dgm:t>
    </dgm:pt>
    <dgm:pt modelId="{6D21EC99-04B1-4D21-B5E9-740C350EC664}" type="parTrans" cxnId="{049AB723-DA8C-4EA4-8DE9-AB886DD04449}">
      <dgm:prSet/>
      <dgm:spPr/>
      <dgm:t>
        <a:bodyPr/>
        <a:lstStyle/>
        <a:p>
          <a:endParaRPr lang="en-US"/>
        </a:p>
      </dgm:t>
    </dgm:pt>
    <dgm:pt modelId="{02D1792D-F5C7-4F5A-8026-62C140F74422}" type="sibTrans" cxnId="{049AB723-DA8C-4EA4-8DE9-AB886DD04449}">
      <dgm:prSet/>
      <dgm:spPr/>
      <dgm:t>
        <a:bodyPr/>
        <a:lstStyle/>
        <a:p>
          <a:endParaRPr lang="en-US"/>
        </a:p>
      </dgm:t>
    </dgm:pt>
    <dgm:pt modelId="{FBE3B39B-5AC5-4E58-A0DB-F33A7FDB1A71}">
      <dgm:prSet custT="1"/>
      <dgm:spPr/>
      <dgm:t>
        <a:bodyPr/>
        <a:lstStyle/>
        <a:p>
          <a:r>
            <a:rPr lang="fa-IR" sz="2400" b="1" dirty="0" smtClean="0">
              <a:cs typeface="B Nazanin" pitchFamily="2" charset="-78"/>
            </a:rPr>
            <a:t>کاوش</a:t>
          </a:r>
          <a:endParaRPr lang="en-US" sz="2000" b="1" dirty="0"/>
        </a:p>
      </dgm:t>
    </dgm:pt>
    <dgm:pt modelId="{D9A18CD0-32D3-4E6B-83A9-A0A600AE5D2F}" type="parTrans" cxnId="{8B74B5B0-8981-461C-BCB1-B1B978F08520}">
      <dgm:prSet/>
      <dgm:spPr/>
      <dgm:t>
        <a:bodyPr/>
        <a:lstStyle/>
        <a:p>
          <a:endParaRPr lang="en-US"/>
        </a:p>
      </dgm:t>
    </dgm:pt>
    <dgm:pt modelId="{B58168D8-9D6E-4ECC-8808-418517596995}" type="sibTrans" cxnId="{8B74B5B0-8981-461C-BCB1-B1B978F08520}">
      <dgm:prSet/>
      <dgm:spPr/>
      <dgm:t>
        <a:bodyPr/>
        <a:lstStyle/>
        <a:p>
          <a:endParaRPr lang="en-US"/>
        </a:p>
      </dgm:t>
    </dgm:pt>
    <dgm:pt modelId="{B7892854-DF30-495C-BEB0-6956A08399B4}">
      <dgm:prSet custT="1"/>
      <dgm:spPr/>
      <dgm:t>
        <a:bodyPr/>
        <a:lstStyle/>
        <a:p>
          <a:r>
            <a:rPr lang="fa-IR" sz="1800" b="1" dirty="0" smtClean="0">
              <a:cs typeface="B Nazanin" pitchFamily="2" charset="-78"/>
            </a:rPr>
            <a:t>جمله سازی دوباره</a:t>
          </a:r>
          <a:endParaRPr lang="en-US" sz="1800" b="1" dirty="0">
            <a:cs typeface="B Nazanin" pitchFamily="2" charset="-78"/>
          </a:endParaRPr>
        </a:p>
      </dgm:t>
    </dgm:pt>
    <dgm:pt modelId="{FBCD0A40-89FD-4EEF-A27B-39379DF5FBDB}" type="parTrans" cxnId="{FC47D8E3-7792-4D81-B5ED-AFAE131B18EB}">
      <dgm:prSet/>
      <dgm:spPr/>
      <dgm:t>
        <a:bodyPr/>
        <a:lstStyle/>
        <a:p>
          <a:endParaRPr lang="en-US"/>
        </a:p>
      </dgm:t>
    </dgm:pt>
    <dgm:pt modelId="{7409FAC9-745B-4985-9C99-027EA4C1BEA9}" type="sibTrans" cxnId="{FC47D8E3-7792-4D81-B5ED-AFAE131B18EB}">
      <dgm:prSet/>
      <dgm:spPr/>
      <dgm:t>
        <a:bodyPr/>
        <a:lstStyle/>
        <a:p>
          <a:endParaRPr lang="en-US"/>
        </a:p>
      </dgm:t>
    </dgm:pt>
    <dgm:pt modelId="{2241CD80-A82B-4090-8D9A-8748E91C028B}" type="pres">
      <dgm:prSet presAssocID="{C29E94AD-F6D1-4DEB-9F6F-76F0661D92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725963-F944-437E-930D-77522621C91D}" type="pres">
      <dgm:prSet presAssocID="{CA0D4787-50EF-41D9-A9F8-D0BD66C11204}" presName="boxAndChildren" presStyleCnt="0"/>
      <dgm:spPr/>
    </dgm:pt>
    <dgm:pt modelId="{B257D718-EAD3-418B-AF93-5C77498FD960}" type="pres">
      <dgm:prSet presAssocID="{CA0D4787-50EF-41D9-A9F8-D0BD66C11204}" presName="parentTextBox" presStyleLbl="node1" presStyleIdx="0" presStyleCnt="2"/>
      <dgm:spPr/>
      <dgm:t>
        <a:bodyPr/>
        <a:lstStyle/>
        <a:p>
          <a:endParaRPr lang="en-US"/>
        </a:p>
      </dgm:t>
    </dgm:pt>
    <dgm:pt modelId="{AB9AFC0D-D53A-4E3B-9293-34743E052B56}" type="pres">
      <dgm:prSet presAssocID="{CA0D4787-50EF-41D9-A9F8-D0BD66C11204}" presName="entireBox" presStyleLbl="node1" presStyleIdx="0" presStyleCnt="2"/>
      <dgm:spPr/>
      <dgm:t>
        <a:bodyPr/>
        <a:lstStyle/>
        <a:p>
          <a:endParaRPr lang="en-US"/>
        </a:p>
      </dgm:t>
    </dgm:pt>
    <dgm:pt modelId="{92BB261F-AAF6-41C5-997B-E21CAC3FD039}" type="pres">
      <dgm:prSet presAssocID="{CA0D4787-50EF-41D9-A9F8-D0BD66C11204}" presName="descendantBox" presStyleCnt="0"/>
      <dgm:spPr/>
    </dgm:pt>
    <dgm:pt modelId="{283BD212-76D1-4A1E-84D4-F75194F2D9B7}" type="pres">
      <dgm:prSet presAssocID="{13867AA3-E932-4F65-86DE-CD1EFD2AA2C2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6B7BB-E326-4A63-BFA6-508C98D0CDFE}" type="pres">
      <dgm:prSet presAssocID="{08695787-67E3-4740-BC00-4677431AA973}" presName="childTextBox" presStyleLbl="fg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04224-76EC-4E82-82D4-B848154D9AE2}" type="pres">
      <dgm:prSet presAssocID="{FBE3B39B-5AC5-4E58-A0DB-F33A7FDB1A71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B7CEC-DE07-4DB7-8633-5A957DEF128A}" type="pres">
      <dgm:prSet presAssocID="{B7892854-DF30-495C-BEB0-6956A08399B4}" presName="childTextBox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F2DC1-3F19-4A84-B2AD-C2E420A57221}" type="pres">
      <dgm:prSet presAssocID="{22851D82-7D08-4036-AA89-0EE20DAE6771}" presName="sp" presStyleCnt="0"/>
      <dgm:spPr/>
    </dgm:pt>
    <dgm:pt modelId="{51DF5F3B-2605-4A29-9AC1-2693BDE29756}" type="pres">
      <dgm:prSet presAssocID="{6435F486-3D7E-493E-982C-366C921B5ED8}" presName="arrowAndChildren" presStyleCnt="0"/>
      <dgm:spPr/>
    </dgm:pt>
    <dgm:pt modelId="{FB288D53-F1E7-4B0F-AC97-01EC465EBB94}" type="pres">
      <dgm:prSet presAssocID="{6435F486-3D7E-493E-982C-366C921B5ED8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ADAF1C93-DA4B-4F8F-A622-504B4A5D36EC}" type="pres">
      <dgm:prSet presAssocID="{6435F486-3D7E-493E-982C-366C921B5ED8}" presName="arrow" presStyleLbl="node1" presStyleIdx="1" presStyleCnt="2"/>
      <dgm:spPr/>
      <dgm:t>
        <a:bodyPr/>
        <a:lstStyle/>
        <a:p>
          <a:endParaRPr lang="en-US"/>
        </a:p>
      </dgm:t>
    </dgm:pt>
    <dgm:pt modelId="{6352B731-4FAE-408A-B9AF-1EF5861A279E}" type="pres">
      <dgm:prSet presAssocID="{6435F486-3D7E-493E-982C-366C921B5ED8}" presName="descendantArrow" presStyleCnt="0"/>
      <dgm:spPr/>
    </dgm:pt>
    <dgm:pt modelId="{E9F2B226-0FF6-436A-A30C-63BDF34C974A}" type="pres">
      <dgm:prSet presAssocID="{A5ECA514-AF71-4A14-8F38-EF900979E7D0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B31C3-1622-49C6-B20F-8E1C325DF5D6}" type="pres">
      <dgm:prSet presAssocID="{4C05881A-46FE-4640-9594-C79B5E9E319F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9661D-2E53-4B93-8B87-D3840CE64249}" type="pres">
      <dgm:prSet presAssocID="{C6A1EB4C-9199-415C-8065-816A431C96C7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212F1-1D7A-4CFE-A50B-F8A25F293FC2}" type="pres">
      <dgm:prSet presAssocID="{769E272E-451F-407F-A58D-BAB163440703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468EA-0687-4CE5-B247-D7FBFFD110FF}" type="pres">
      <dgm:prSet presAssocID="{E4A9EADE-501C-4013-A9B1-4CAD378B06C1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F40211-6380-4004-9417-0E19B70B3FDB}" type="presOf" srcId="{C6A1EB4C-9199-415C-8065-816A431C96C7}" destId="{99E9661D-2E53-4B93-8B87-D3840CE64249}" srcOrd="0" destOrd="0" presId="urn:microsoft.com/office/officeart/2005/8/layout/process4"/>
    <dgm:cxn modelId="{049AB723-DA8C-4EA4-8DE9-AB886DD04449}" srcId="{CA0D4787-50EF-41D9-A9F8-D0BD66C11204}" destId="{08695787-67E3-4740-BC00-4677431AA973}" srcOrd="1" destOrd="0" parTransId="{6D21EC99-04B1-4D21-B5E9-740C350EC664}" sibTransId="{02D1792D-F5C7-4F5A-8026-62C140F74422}"/>
    <dgm:cxn modelId="{C20D01B5-4AF6-4389-8A9A-DAA091E88D57}" srcId="{6435F486-3D7E-493E-982C-366C921B5ED8}" destId="{A5ECA514-AF71-4A14-8F38-EF900979E7D0}" srcOrd="0" destOrd="0" parTransId="{22A90485-8CD5-4540-8DAC-ACFD617799EE}" sibTransId="{4124A94A-46DC-4E68-AF0F-8405DBE34E32}"/>
    <dgm:cxn modelId="{38417FCA-0CA7-40E0-82FA-3369434E75A6}" srcId="{CA0D4787-50EF-41D9-A9F8-D0BD66C11204}" destId="{13867AA3-E932-4F65-86DE-CD1EFD2AA2C2}" srcOrd="0" destOrd="0" parTransId="{63223CA9-B060-487D-8630-5B2C4800FFE0}" sibTransId="{E5F02E9C-E9CF-4678-9465-212620F61140}"/>
    <dgm:cxn modelId="{D8008DAF-3A15-4432-9250-754C01B7D5F6}" type="presOf" srcId="{E4A9EADE-501C-4013-A9B1-4CAD378B06C1}" destId="{3F2468EA-0687-4CE5-B247-D7FBFFD110FF}" srcOrd="0" destOrd="0" presId="urn:microsoft.com/office/officeart/2005/8/layout/process4"/>
    <dgm:cxn modelId="{EE67B359-F8B9-42D7-A6D0-774F00EE1B91}" srcId="{6435F486-3D7E-493E-982C-366C921B5ED8}" destId="{C6A1EB4C-9199-415C-8065-816A431C96C7}" srcOrd="2" destOrd="0" parTransId="{B3CDB750-92DF-4CD6-B28E-9BB52FD99144}" sibTransId="{35C5390F-DD38-4136-A8DE-55725A4DADB3}"/>
    <dgm:cxn modelId="{326C3091-BD0D-4948-A2DD-C12CBE759F9B}" type="presOf" srcId="{6435F486-3D7E-493E-982C-366C921B5ED8}" destId="{FB288D53-F1E7-4B0F-AC97-01EC465EBB94}" srcOrd="0" destOrd="0" presId="urn:microsoft.com/office/officeart/2005/8/layout/process4"/>
    <dgm:cxn modelId="{8B74B5B0-8981-461C-BCB1-B1B978F08520}" srcId="{CA0D4787-50EF-41D9-A9F8-D0BD66C11204}" destId="{FBE3B39B-5AC5-4E58-A0DB-F33A7FDB1A71}" srcOrd="2" destOrd="0" parTransId="{D9A18CD0-32D3-4E6B-83A9-A0A600AE5D2F}" sibTransId="{B58168D8-9D6E-4ECC-8808-418517596995}"/>
    <dgm:cxn modelId="{BA6D9EB0-533A-44DE-8CE8-059995A6F64E}" type="presOf" srcId="{08695787-67E3-4740-BC00-4677431AA973}" destId="{E4E6B7BB-E326-4A63-BFA6-508C98D0CDFE}" srcOrd="0" destOrd="0" presId="urn:microsoft.com/office/officeart/2005/8/layout/process4"/>
    <dgm:cxn modelId="{89D49EE2-5E94-4ACB-B149-12208403FE34}" srcId="{C29E94AD-F6D1-4DEB-9F6F-76F0661D925F}" destId="{6435F486-3D7E-493E-982C-366C921B5ED8}" srcOrd="0" destOrd="0" parTransId="{BAD511FF-3D87-4021-8496-AAD86E8DB660}" sibTransId="{22851D82-7D08-4036-AA89-0EE20DAE6771}"/>
    <dgm:cxn modelId="{320CED3E-868D-42DF-A1B1-16236C2E33A6}" srcId="{6435F486-3D7E-493E-982C-366C921B5ED8}" destId="{4C05881A-46FE-4640-9594-C79B5E9E319F}" srcOrd="1" destOrd="0" parTransId="{932DA014-846D-46F4-AD13-68F087F1B6A7}" sibTransId="{7060BF90-B413-47E8-AF56-4B7D8CAA778B}"/>
    <dgm:cxn modelId="{C22D6558-E6B8-4B66-B171-2A4E63219F3C}" type="presOf" srcId="{6435F486-3D7E-493E-982C-366C921B5ED8}" destId="{ADAF1C93-DA4B-4F8F-A622-504B4A5D36EC}" srcOrd="1" destOrd="0" presId="urn:microsoft.com/office/officeart/2005/8/layout/process4"/>
    <dgm:cxn modelId="{B0422657-39EE-450F-AD6C-D995E0C7FDB5}" type="presOf" srcId="{A5ECA514-AF71-4A14-8F38-EF900979E7D0}" destId="{E9F2B226-0FF6-436A-A30C-63BDF34C974A}" srcOrd="0" destOrd="0" presId="urn:microsoft.com/office/officeart/2005/8/layout/process4"/>
    <dgm:cxn modelId="{EE6701F3-868D-4819-8F29-EAA6CD54AE1A}" type="presOf" srcId="{C29E94AD-F6D1-4DEB-9F6F-76F0661D925F}" destId="{2241CD80-A82B-4090-8D9A-8748E91C028B}" srcOrd="0" destOrd="0" presId="urn:microsoft.com/office/officeart/2005/8/layout/process4"/>
    <dgm:cxn modelId="{873C3894-7CC1-4DDC-B97A-FD108600314E}" srcId="{C29E94AD-F6D1-4DEB-9F6F-76F0661D925F}" destId="{CA0D4787-50EF-41D9-A9F8-D0BD66C11204}" srcOrd="1" destOrd="0" parTransId="{314B00B7-D4E0-42EE-B60E-9E29B18BC97A}" sibTransId="{37F59973-0506-4F59-9B63-83406E979F44}"/>
    <dgm:cxn modelId="{CB8547F0-4EB3-476C-ABD8-EDFCBA6121D3}" type="presOf" srcId="{CA0D4787-50EF-41D9-A9F8-D0BD66C11204}" destId="{B257D718-EAD3-418B-AF93-5C77498FD960}" srcOrd="0" destOrd="0" presId="urn:microsoft.com/office/officeart/2005/8/layout/process4"/>
    <dgm:cxn modelId="{8BD210C3-2373-4633-8942-F140647F095B}" type="presOf" srcId="{B7892854-DF30-495C-BEB0-6956A08399B4}" destId="{AD9B7CEC-DE07-4DB7-8633-5A957DEF128A}" srcOrd="0" destOrd="0" presId="urn:microsoft.com/office/officeart/2005/8/layout/process4"/>
    <dgm:cxn modelId="{F93A4BFF-99C0-4AFC-9FCD-D959A9D6F6BF}" srcId="{6435F486-3D7E-493E-982C-366C921B5ED8}" destId="{769E272E-451F-407F-A58D-BAB163440703}" srcOrd="3" destOrd="0" parTransId="{41FA2A0A-9E25-4EBC-BB8A-77CAB236CFC0}" sibTransId="{494BEE55-D788-4801-8FFD-A9C9CC0438B9}"/>
    <dgm:cxn modelId="{FC47D8E3-7792-4D81-B5ED-AFAE131B18EB}" srcId="{CA0D4787-50EF-41D9-A9F8-D0BD66C11204}" destId="{B7892854-DF30-495C-BEB0-6956A08399B4}" srcOrd="3" destOrd="0" parTransId="{FBCD0A40-89FD-4EEF-A27B-39379DF5FBDB}" sibTransId="{7409FAC9-745B-4985-9C99-027EA4C1BEA9}"/>
    <dgm:cxn modelId="{208DCA21-F123-4766-8A49-05CC43087409}" type="presOf" srcId="{CA0D4787-50EF-41D9-A9F8-D0BD66C11204}" destId="{AB9AFC0D-D53A-4E3B-9293-34743E052B56}" srcOrd="1" destOrd="0" presId="urn:microsoft.com/office/officeart/2005/8/layout/process4"/>
    <dgm:cxn modelId="{D302CB6C-3B68-4B49-A165-1FA94CFF7A03}" srcId="{6435F486-3D7E-493E-982C-366C921B5ED8}" destId="{E4A9EADE-501C-4013-A9B1-4CAD378B06C1}" srcOrd="4" destOrd="0" parTransId="{4729EFE3-B6BF-423E-AD29-36D14039B3DB}" sibTransId="{AF66A9B8-717A-49D5-8D53-383891D9395F}"/>
    <dgm:cxn modelId="{A7E41053-2382-4ADF-8C1F-55049C8D65CB}" type="presOf" srcId="{4C05881A-46FE-4640-9594-C79B5E9E319F}" destId="{EA9B31C3-1622-49C6-B20F-8E1C325DF5D6}" srcOrd="0" destOrd="0" presId="urn:microsoft.com/office/officeart/2005/8/layout/process4"/>
    <dgm:cxn modelId="{BD1FA6BF-645E-46BB-9DBF-67770FDDD45D}" type="presOf" srcId="{FBE3B39B-5AC5-4E58-A0DB-F33A7FDB1A71}" destId="{43904224-76EC-4E82-82D4-B848154D9AE2}" srcOrd="0" destOrd="0" presId="urn:microsoft.com/office/officeart/2005/8/layout/process4"/>
    <dgm:cxn modelId="{16FCF96C-99A2-49BA-94D0-A33BE2D5EFB4}" type="presOf" srcId="{13867AA3-E932-4F65-86DE-CD1EFD2AA2C2}" destId="{283BD212-76D1-4A1E-84D4-F75194F2D9B7}" srcOrd="0" destOrd="0" presId="urn:microsoft.com/office/officeart/2005/8/layout/process4"/>
    <dgm:cxn modelId="{2E2AA9A0-CA23-4EF7-B729-C24907297FAE}" type="presOf" srcId="{769E272E-451F-407F-A58D-BAB163440703}" destId="{657212F1-1D7A-4CFE-A50B-F8A25F293FC2}" srcOrd="0" destOrd="0" presId="urn:microsoft.com/office/officeart/2005/8/layout/process4"/>
    <dgm:cxn modelId="{48186904-1CCB-4A6A-B84E-1710C48DE873}" type="presParOf" srcId="{2241CD80-A82B-4090-8D9A-8748E91C028B}" destId="{5B725963-F944-437E-930D-77522621C91D}" srcOrd="0" destOrd="0" presId="urn:microsoft.com/office/officeart/2005/8/layout/process4"/>
    <dgm:cxn modelId="{5FD547F1-1B40-4A66-AD97-A309E48CFC6A}" type="presParOf" srcId="{5B725963-F944-437E-930D-77522621C91D}" destId="{B257D718-EAD3-418B-AF93-5C77498FD960}" srcOrd="0" destOrd="0" presId="urn:microsoft.com/office/officeart/2005/8/layout/process4"/>
    <dgm:cxn modelId="{C1E28178-236E-4513-83FE-4213CF75258E}" type="presParOf" srcId="{5B725963-F944-437E-930D-77522621C91D}" destId="{AB9AFC0D-D53A-4E3B-9293-34743E052B56}" srcOrd="1" destOrd="0" presId="urn:microsoft.com/office/officeart/2005/8/layout/process4"/>
    <dgm:cxn modelId="{159EE644-7049-4FEE-9AFF-8F95AC06C431}" type="presParOf" srcId="{5B725963-F944-437E-930D-77522621C91D}" destId="{92BB261F-AAF6-41C5-997B-E21CAC3FD039}" srcOrd="2" destOrd="0" presId="urn:microsoft.com/office/officeart/2005/8/layout/process4"/>
    <dgm:cxn modelId="{12B8707C-DDED-440F-8835-A62280A703F7}" type="presParOf" srcId="{92BB261F-AAF6-41C5-997B-E21CAC3FD039}" destId="{283BD212-76D1-4A1E-84D4-F75194F2D9B7}" srcOrd="0" destOrd="0" presId="urn:microsoft.com/office/officeart/2005/8/layout/process4"/>
    <dgm:cxn modelId="{90CB05BA-7723-492E-A8BA-1D3CB3BD07B1}" type="presParOf" srcId="{92BB261F-AAF6-41C5-997B-E21CAC3FD039}" destId="{E4E6B7BB-E326-4A63-BFA6-508C98D0CDFE}" srcOrd="1" destOrd="0" presId="urn:microsoft.com/office/officeart/2005/8/layout/process4"/>
    <dgm:cxn modelId="{73C44620-CCFB-4779-89E4-1482C36FED89}" type="presParOf" srcId="{92BB261F-AAF6-41C5-997B-E21CAC3FD039}" destId="{43904224-76EC-4E82-82D4-B848154D9AE2}" srcOrd="2" destOrd="0" presId="urn:microsoft.com/office/officeart/2005/8/layout/process4"/>
    <dgm:cxn modelId="{794556FD-223F-4A5B-AE41-319FA1198D52}" type="presParOf" srcId="{92BB261F-AAF6-41C5-997B-E21CAC3FD039}" destId="{AD9B7CEC-DE07-4DB7-8633-5A957DEF128A}" srcOrd="3" destOrd="0" presId="urn:microsoft.com/office/officeart/2005/8/layout/process4"/>
    <dgm:cxn modelId="{02A9BA58-3775-4116-8EFB-3943E4831682}" type="presParOf" srcId="{2241CD80-A82B-4090-8D9A-8748E91C028B}" destId="{FDCF2DC1-3F19-4A84-B2AD-C2E420A57221}" srcOrd="1" destOrd="0" presId="urn:microsoft.com/office/officeart/2005/8/layout/process4"/>
    <dgm:cxn modelId="{24E4E290-BAC4-4CF5-BAFD-7FA217F89F69}" type="presParOf" srcId="{2241CD80-A82B-4090-8D9A-8748E91C028B}" destId="{51DF5F3B-2605-4A29-9AC1-2693BDE29756}" srcOrd="2" destOrd="0" presId="urn:microsoft.com/office/officeart/2005/8/layout/process4"/>
    <dgm:cxn modelId="{59759744-9215-4834-8B9C-F1C040DAEBC8}" type="presParOf" srcId="{51DF5F3B-2605-4A29-9AC1-2693BDE29756}" destId="{FB288D53-F1E7-4B0F-AC97-01EC465EBB94}" srcOrd="0" destOrd="0" presId="urn:microsoft.com/office/officeart/2005/8/layout/process4"/>
    <dgm:cxn modelId="{A499E9B9-145D-49E2-A279-937C2F2683BF}" type="presParOf" srcId="{51DF5F3B-2605-4A29-9AC1-2693BDE29756}" destId="{ADAF1C93-DA4B-4F8F-A622-504B4A5D36EC}" srcOrd="1" destOrd="0" presId="urn:microsoft.com/office/officeart/2005/8/layout/process4"/>
    <dgm:cxn modelId="{537B69C6-54D5-409E-AB17-67D31FCC61F2}" type="presParOf" srcId="{51DF5F3B-2605-4A29-9AC1-2693BDE29756}" destId="{6352B731-4FAE-408A-B9AF-1EF5861A279E}" srcOrd="2" destOrd="0" presId="urn:microsoft.com/office/officeart/2005/8/layout/process4"/>
    <dgm:cxn modelId="{424A669A-47F1-44FA-9947-59AF504CE683}" type="presParOf" srcId="{6352B731-4FAE-408A-B9AF-1EF5861A279E}" destId="{E9F2B226-0FF6-436A-A30C-63BDF34C974A}" srcOrd="0" destOrd="0" presId="urn:microsoft.com/office/officeart/2005/8/layout/process4"/>
    <dgm:cxn modelId="{BC2C1A38-4FB4-4DAE-A0E2-DC265C00CC13}" type="presParOf" srcId="{6352B731-4FAE-408A-B9AF-1EF5861A279E}" destId="{EA9B31C3-1622-49C6-B20F-8E1C325DF5D6}" srcOrd="1" destOrd="0" presId="urn:microsoft.com/office/officeart/2005/8/layout/process4"/>
    <dgm:cxn modelId="{1A011316-EB3F-48D2-8CFC-FC4270AB57A6}" type="presParOf" srcId="{6352B731-4FAE-408A-B9AF-1EF5861A279E}" destId="{99E9661D-2E53-4B93-8B87-D3840CE64249}" srcOrd="2" destOrd="0" presId="urn:microsoft.com/office/officeart/2005/8/layout/process4"/>
    <dgm:cxn modelId="{7EB57C11-611F-468D-81A0-FE6E06B3344D}" type="presParOf" srcId="{6352B731-4FAE-408A-B9AF-1EF5861A279E}" destId="{657212F1-1D7A-4CFE-A50B-F8A25F293FC2}" srcOrd="3" destOrd="0" presId="urn:microsoft.com/office/officeart/2005/8/layout/process4"/>
    <dgm:cxn modelId="{4887B458-FCF5-466F-B59A-267E6D1DD702}" type="presParOf" srcId="{6352B731-4FAE-408A-B9AF-1EF5861A279E}" destId="{3F2468EA-0687-4CE5-B247-D7FBFFD110FF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86267683-B70E-4B25-A435-BE4B29D8AB81}">
      <dsp:nvSpPr>
        <dsp:cNvPr id="0" name=""/>
        <dsp:cNvSpPr/>
      </dsp:nvSpPr>
      <dsp:spPr>
        <a:xfrm>
          <a:off x="0" y="936102"/>
          <a:ext cx="6237336" cy="2259938"/>
        </a:xfrm>
        <a:prstGeom prst="roundRect">
          <a:avLst/>
        </a:prstGeom>
        <a:gradFill rotWithShape="0">
          <a:gsLst>
            <a:gs pos="0%">
              <a:schemeClr val="accent3">
                <a:hueOff val="0"/>
                <a:satOff val="0%"/>
                <a:lumOff val="0%"/>
                <a:alphaOff val="0%"/>
                <a:tint val="30%"/>
                <a:satMod val="250%"/>
              </a:schemeClr>
            </a:gs>
            <a:gs pos="72%">
              <a:schemeClr val="accent3">
                <a:hueOff val="0"/>
                <a:satOff val="0%"/>
                <a:lumOff val="0%"/>
                <a:alphaOff val="0%"/>
                <a:tint val="75%"/>
                <a:satMod val="210%"/>
              </a:schemeClr>
            </a:gs>
            <a:gs pos="100%">
              <a:schemeClr val="accent3">
                <a:hueOff val="0"/>
                <a:satOff val="0%"/>
                <a:lumOff val="0%"/>
                <a:alphaOff val="0%"/>
                <a:tint val="85%"/>
                <a:satMod val="21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%" g="0%" b="0%"/>
        </a:lnRef>
        <a:fillRef idx="2">
          <a:scrgbClr r="0%" g="0%" b="0%"/>
        </a:fillRef>
        <a:effectRef idx="1">
          <a:scrgbClr r="0%" g="0%" b="0%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4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abassom" pitchFamily="2" charset="-78"/>
            </a:rPr>
            <a:t>ماما و نقش وی به عنوان مشاور در جامعه</a:t>
          </a:r>
          <a:endParaRPr lang="en-US" sz="4000" kern="1200" dirty="0"/>
        </a:p>
      </dsp:txBody>
      <dsp:txXfrm>
        <a:off x="110321" y="1046423"/>
        <a:ext cx="6016694" cy="2039296"/>
      </dsp:txXfrm>
    </dsp:sp>
  </dsp:spTree>
</dsp:drawing>
</file>

<file path=ppt/diagrams/drawing2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3D238EB2-F1C6-402A-BCF5-141ECFE18383}">
      <dsp:nvSpPr>
        <dsp:cNvPr id="0" name=""/>
        <dsp:cNvSpPr/>
      </dsp:nvSpPr>
      <dsp:spPr>
        <a:xfrm>
          <a:off x="0" y="230105"/>
          <a:ext cx="8686800" cy="1939275"/>
        </a:xfrm>
        <a:prstGeom prst="roundRect">
          <a:avLst/>
        </a:prstGeom>
        <a:gradFill rotWithShape="0">
          <a:gsLst>
            <a:gs pos="0%">
              <a:schemeClr val="accent3">
                <a:hueOff val="0"/>
                <a:satOff val="0%"/>
                <a:lumOff val="0%"/>
                <a:alphaOff val="0%"/>
                <a:tint val="30%"/>
                <a:satMod val="250%"/>
              </a:schemeClr>
            </a:gs>
            <a:gs pos="72%">
              <a:schemeClr val="accent3">
                <a:hueOff val="0"/>
                <a:satOff val="0%"/>
                <a:lumOff val="0%"/>
                <a:alphaOff val="0%"/>
                <a:tint val="75%"/>
                <a:satMod val="210%"/>
              </a:schemeClr>
            </a:gs>
            <a:gs pos="100%">
              <a:schemeClr val="accent3">
                <a:hueOff val="0"/>
                <a:satOff val="0%"/>
                <a:lumOff val="0%"/>
                <a:alphaOff val="0%"/>
                <a:tint val="85%"/>
                <a:satMod val="21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%" g="0%" b="0%"/>
        </a:lnRef>
        <a:fillRef idx="2">
          <a:scrgbClr r="0%" g="0%" b="0%"/>
        </a:fillRef>
        <a:effectRef idx="1">
          <a:scrgbClr r="0%" g="0%" b="0%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4000" b="1" kern="1200" dirty="0" smtClean="0">
              <a:cs typeface="B Nazanin" pitchFamily="2" charset="-78"/>
            </a:rPr>
            <a:t>مهارت همدلی</a:t>
          </a:r>
          <a:endParaRPr lang="en-US" sz="4000" b="1" kern="1200" dirty="0">
            <a:cs typeface="B Nazanin" pitchFamily="2" charset="-78"/>
          </a:endParaRPr>
        </a:p>
      </dsp:txBody>
      <dsp:txXfrm>
        <a:off x="94668" y="324773"/>
        <a:ext cx="8497464" cy="1749939"/>
      </dsp:txXfrm>
    </dsp:sp>
    <dsp:sp modelId="{5B08F8B4-19AB-4AA6-82CA-9BDC7AC31055}">
      <dsp:nvSpPr>
        <dsp:cNvPr id="0" name=""/>
        <dsp:cNvSpPr/>
      </dsp:nvSpPr>
      <dsp:spPr>
        <a:xfrm>
          <a:off x="0" y="2356581"/>
          <a:ext cx="8686800" cy="1939275"/>
        </a:xfrm>
        <a:prstGeom prst="roundRect">
          <a:avLst/>
        </a:prstGeom>
        <a:gradFill rotWithShape="0">
          <a:gsLst>
            <a:gs pos="0%">
              <a:schemeClr val="accent3">
                <a:hueOff val="1052877"/>
                <a:satOff val="15.378%"/>
                <a:lumOff val="-0.98%"/>
                <a:alphaOff val="0%"/>
                <a:tint val="30%"/>
                <a:satMod val="250%"/>
              </a:schemeClr>
            </a:gs>
            <a:gs pos="72%">
              <a:schemeClr val="accent3">
                <a:hueOff val="1052877"/>
                <a:satOff val="15.378%"/>
                <a:lumOff val="-0.98%"/>
                <a:alphaOff val="0%"/>
                <a:tint val="75%"/>
                <a:satMod val="210%"/>
              </a:schemeClr>
            </a:gs>
            <a:gs pos="100%">
              <a:schemeClr val="accent3">
                <a:hueOff val="1052877"/>
                <a:satOff val="15.378%"/>
                <a:lumOff val="-0.98%"/>
                <a:alphaOff val="0%"/>
                <a:tint val="85%"/>
                <a:satMod val="21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%" g="0%" b="0%"/>
        </a:lnRef>
        <a:fillRef idx="2">
          <a:scrgbClr r="0%" g="0%" b="0%"/>
        </a:fillRef>
        <a:effectRef idx="1">
          <a:scrgbClr r="0%" g="0%" b="0%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%"/>
            </a:lnSpc>
            <a:spcBef>
              <a:spcPct val="0%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4000" b="1" kern="1200" dirty="0" smtClean="0">
              <a:cs typeface="B Nazanin" pitchFamily="2" charset="-78"/>
            </a:rPr>
            <a:t>مهارت گوش دادن فعال</a:t>
          </a:r>
          <a:endParaRPr lang="en-US" sz="4000" b="1" kern="1200" dirty="0" smtClean="0">
            <a:cs typeface="B Nazanin" pitchFamily="2" charset="-78"/>
          </a:endParaRPr>
        </a:p>
        <a:p>
          <a:pPr lvl="0" algn="ctr" defTabSz="28892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endParaRPr lang="en-US" sz="4900" kern="1200" dirty="0">
            <a:cs typeface="B Nazanin" pitchFamily="2" charset="-78"/>
          </a:endParaRPr>
        </a:p>
      </dsp:txBody>
      <dsp:txXfrm>
        <a:off x="94668" y="2451249"/>
        <a:ext cx="8497464" cy="1749939"/>
      </dsp:txXfrm>
    </dsp:sp>
  </dsp:spTree>
</dsp:drawing>
</file>

<file path=ppt/diagrams/drawing3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AB9AFC0D-D53A-4E3B-9293-34743E052B56}">
      <dsp:nvSpPr>
        <dsp:cNvPr id="0" name=""/>
        <dsp:cNvSpPr/>
      </dsp:nvSpPr>
      <dsp:spPr>
        <a:xfrm>
          <a:off x="0" y="2296926"/>
          <a:ext cx="6400800" cy="1484509"/>
        </a:xfrm>
        <a:prstGeom prst="rect">
          <a:avLst/>
        </a:prstGeom>
        <a:gradFill rotWithShape="0">
          <a:gsLst>
            <a:gs pos="0%">
              <a:schemeClr val="accent1">
                <a:hueOff val="0"/>
                <a:satOff val="0%"/>
                <a:lumOff val="0%"/>
                <a:alphaOff val="0%"/>
                <a:tint val="75%"/>
                <a:shade val="85%"/>
                <a:satMod val="230%"/>
              </a:schemeClr>
            </a:gs>
            <a:gs pos="25%">
              <a:schemeClr val="accent1">
                <a:hueOff val="0"/>
                <a:satOff val="0%"/>
                <a:lumOff val="0%"/>
                <a:alphaOff val="0%"/>
                <a:tint val="90%"/>
                <a:shade val="70%"/>
                <a:satMod val="220%"/>
              </a:schemeClr>
            </a:gs>
            <a:gs pos="50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65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80%">
              <a:schemeClr val="accent1">
                <a:hueOff val="0"/>
                <a:satOff val="0%"/>
                <a:lumOff val="0%"/>
                <a:alphaOff val="0%"/>
                <a:tint val="90%"/>
                <a:shade val="69%"/>
                <a:satMod val="220%"/>
              </a:schemeClr>
            </a:gs>
            <a:gs pos="100%">
              <a:schemeClr val="accent1">
                <a:hueOff val="0"/>
                <a:satOff val="0%"/>
                <a:lumOff val="0%"/>
                <a:alphaOff val="0%"/>
                <a:tint val="77%"/>
                <a:shade val="80%"/>
                <a:satMod val="23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%"/>
              <a:lumOff val="0%"/>
              <a:alphaOff val="0%"/>
              <a:shade val="60%"/>
              <a:satMod val="110%"/>
            </a:schemeClr>
          </a:contourClr>
        </a:sp3d>
      </dsp:spPr>
      <dsp:style>
        <a:lnRef idx="0">
          <a:scrgbClr r="0%" g="0%" b="0%"/>
        </a:lnRef>
        <a:fillRef idx="3">
          <a:scrgbClr r="0%" g="0%" b="0%"/>
        </a:fillRef>
        <a:effectRef idx="3">
          <a:scrgbClr r="0%" g="0%" b="0%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انواع</a:t>
          </a:r>
          <a:endParaRPr lang="en-US" sz="2800" b="1" kern="1200" dirty="0">
            <a:solidFill>
              <a:srgbClr val="FF0000"/>
            </a:solidFill>
            <a:cs typeface="B Nazanin" panose="00000400000000000000" pitchFamily="2" charset="-78"/>
          </a:endParaRPr>
        </a:p>
      </dsp:txBody>
      <dsp:txXfrm>
        <a:off x="0" y="2296926"/>
        <a:ext cx="6400800" cy="801634"/>
      </dsp:txXfrm>
    </dsp:sp>
    <dsp:sp modelId="{283BD212-76D1-4A1E-84D4-F75194F2D9B7}">
      <dsp:nvSpPr>
        <dsp:cNvPr id="0" name=""/>
        <dsp:cNvSpPr/>
      </dsp:nvSpPr>
      <dsp:spPr>
        <a:xfrm>
          <a:off x="0" y="2968187"/>
          <a:ext cx="3200399" cy="812900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000" b="1" kern="1200" dirty="0" smtClean="0">
              <a:cs typeface="B Nazanin" pitchFamily="2" charset="-78"/>
            </a:rPr>
            <a:t>همدلی با احساس </a:t>
          </a:r>
          <a:endParaRPr lang="en-US" sz="2000" b="1" kern="1200" dirty="0">
            <a:cs typeface="B Nazanin" pitchFamily="2" charset="-78"/>
          </a:endParaRPr>
        </a:p>
      </dsp:txBody>
      <dsp:txXfrm>
        <a:off x="0" y="2968187"/>
        <a:ext cx="3200399" cy="812900"/>
      </dsp:txXfrm>
    </dsp:sp>
    <dsp:sp modelId="{E4E6B7BB-E326-4A63-BFA6-508C98D0CDFE}">
      <dsp:nvSpPr>
        <dsp:cNvPr id="0" name=""/>
        <dsp:cNvSpPr/>
      </dsp:nvSpPr>
      <dsp:spPr>
        <a:xfrm>
          <a:off x="3200400" y="2973749"/>
          <a:ext cx="3200399" cy="801776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000" b="1" kern="1200" dirty="0" smtClean="0">
              <a:cs typeface="B Nazanin" pitchFamily="2" charset="-78"/>
            </a:rPr>
            <a:t>همدلی با گفتار</a:t>
          </a:r>
          <a:endParaRPr lang="en-US" sz="2000" b="1" kern="1200" dirty="0">
            <a:cs typeface="B Nazanin" pitchFamily="2" charset="-78"/>
          </a:endParaRPr>
        </a:p>
      </dsp:txBody>
      <dsp:txXfrm>
        <a:off x="3200400" y="2973749"/>
        <a:ext cx="3200399" cy="801776"/>
      </dsp:txXfrm>
    </dsp:sp>
    <dsp:sp modelId="{ADAF1C93-DA4B-4F8F-A622-504B4A5D36EC}">
      <dsp:nvSpPr>
        <dsp:cNvPr id="0" name=""/>
        <dsp:cNvSpPr/>
      </dsp:nvSpPr>
      <dsp:spPr>
        <a:xfrm rot="10800000">
          <a:off x="0" y="348"/>
          <a:ext cx="6400800" cy="2283174"/>
        </a:xfrm>
        <a:prstGeom prst="upArrowCallout">
          <a:avLst/>
        </a:prstGeom>
        <a:gradFill rotWithShape="0">
          <a:gsLst>
            <a:gs pos="0%">
              <a:schemeClr val="accent1">
                <a:hueOff val="0"/>
                <a:satOff val="0%"/>
                <a:lumOff val="0%"/>
                <a:alphaOff val="0%"/>
                <a:tint val="75%"/>
                <a:shade val="85%"/>
                <a:satMod val="230%"/>
              </a:schemeClr>
            </a:gs>
            <a:gs pos="25%">
              <a:schemeClr val="accent1">
                <a:hueOff val="0"/>
                <a:satOff val="0%"/>
                <a:lumOff val="0%"/>
                <a:alphaOff val="0%"/>
                <a:tint val="90%"/>
                <a:shade val="70%"/>
                <a:satMod val="220%"/>
              </a:schemeClr>
            </a:gs>
            <a:gs pos="50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65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80%">
              <a:schemeClr val="accent1">
                <a:hueOff val="0"/>
                <a:satOff val="0%"/>
                <a:lumOff val="0%"/>
                <a:alphaOff val="0%"/>
                <a:tint val="90%"/>
                <a:shade val="69%"/>
                <a:satMod val="220%"/>
              </a:schemeClr>
            </a:gs>
            <a:gs pos="100%">
              <a:schemeClr val="accent1">
                <a:hueOff val="0"/>
                <a:satOff val="0%"/>
                <a:lumOff val="0%"/>
                <a:alphaOff val="0%"/>
                <a:tint val="77%"/>
                <a:shade val="80%"/>
                <a:satMod val="23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%"/>
              <a:lumOff val="0%"/>
              <a:alphaOff val="0%"/>
              <a:shade val="60%"/>
              <a:satMod val="110%"/>
            </a:schemeClr>
          </a:contourClr>
        </a:sp3d>
      </dsp:spPr>
      <dsp:style>
        <a:lnRef idx="0">
          <a:scrgbClr r="0%" g="0%" b="0%"/>
        </a:lnRef>
        <a:fillRef idx="3">
          <a:scrgbClr r="0%" g="0%" b="0%"/>
        </a:fillRef>
        <a:effectRef idx="3">
          <a:scrgbClr r="0%" g="0%" b="0%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36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تعریف</a:t>
          </a:r>
          <a:endParaRPr lang="en-US" sz="2800" b="1" kern="1200" dirty="0">
            <a:solidFill>
              <a:srgbClr val="FF0000"/>
            </a:solidFill>
            <a:cs typeface="B Nazanin" panose="00000400000000000000" pitchFamily="2" charset="-78"/>
          </a:endParaRPr>
        </a:p>
      </dsp:txBody>
      <dsp:txXfrm rot="-10800000">
        <a:off x="0" y="348"/>
        <a:ext cx="6400800" cy="801394"/>
      </dsp:txXfrm>
    </dsp:sp>
    <dsp:sp modelId="{E9F2B226-0FF6-436A-A30C-63BDF34C974A}">
      <dsp:nvSpPr>
        <dsp:cNvPr id="0" name=""/>
        <dsp:cNvSpPr/>
      </dsp:nvSpPr>
      <dsp:spPr>
        <a:xfrm>
          <a:off x="0" y="706872"/>
          <a:ext cx="6400800" cy="872410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300" kern="1200" dirty="0" smtClean="0">
              <a:cs typeface="B Nazanin" pitchFamily="2" charset="-78"/>
            </a:rPr>
            <a:t>هنری که به گوینده نشان دهیم نه تنها کلمات بلکه احساس ابراز شده با کلمات را فهمیدیم.</a:t>
          </a:r>
          <a:endParaRPr lang="en-US" sz="2300" kern="1200" dirty="0">
            <a:cs typeface="B Nazanin" pitchFamily="2" charset="-78"/>
          </a:endParaRPr>
        </a:p>
      </dsp:txBody>
      <dsp:txXfrm>
        <a:off x="0" y="706872"/>
        <a:ext cx="6400800" cy="872410"/>
      </dsp:txXfrm>
    </dsp:sp>
  </dsp:spTree>
</dsp:drawing>
</file>

<file path=ppt/diagrams/drawing4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3D238EB2-F1C6-402A-BCF5-141ECFE18383}">
      <dsp:nvSpPr>
        <dsp:cNvPr id="0" name=""/>
        <dsp:cNvSpPr/>
      </dsp:nvSpPr>
      <dsp:spPr>
        <a:xfrm>
          <a:off x="0" y="571500"/>
          <a:ext cx="7572428" cy="3929096"/>
        </a:xfrm>
        <a:prstGeom prst="roundRect">
          <a:avLst/>
        </a:prstGeom>
        <a:gradFill rotWithShape="0">
          <a:gsLst>
            <a:gs pos="0%">
              <a:schemeClr val="accent3">
                <a:hueOff val="0"/>
                <a:satOff val="0%"/>
                <a:lumOff val="0%"/>
                <a:alphaOff val="0%"/>
                <a:tint val="30%"/>
                <a:satMod val="250%"/>
              </a:schemeClr>
            </a:gs>
            <a:gs pos="72%">
              <a:schemeClr val="accent3">
                <a:hueOff val="0"/>
                <a:satOff val="0%"/>
                <a:lumOff val="0%"/>
                <a:alphaOff val="0%"/>
                <a:tint val="75%"/>
                <a:satMod val="210%"/>
              </a:schemeClr>
            </a:gs>
            <a:gs pos="100%">
              <a:schemeClr val="accent3">
                <a:hueOff val="0"/>
                <a:satOff val="0%"/>
                <a:lumOff val="0%"/>
                <a:alphaOff val="0%"/>
                <a:tint val="85%"/>
                <a:satMod val="210%"/>
              </a:schemeClr>
            </a:gs>
          </a:gsLst>
          <a:lin ang="5400000" scaled="1"/>
        </a:gradFill>
        <a:ln>
          <a:solidFill>
            <a:srgbClr val="FF0000"/>
          </a:solidFill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%" g="0%" b="0%"/>
        </a:lnRef>
        <a:fillRef idx="2">
          <a:scrgbClr r="0%" g="0%" b="0%"/>
        </a:fillRef>
        <a:effectRef idx="1">
          <a:scrgbClr r="0%" g="0%" b="0%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1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از همدلی بجای هم حسی در هنگام شنیدن صحبت بیمار استفاده کنیم.</a:t>
          </a:r>
        </a:p>
        <a:p>
          <a:pPr lvl="0" algn="just" defTabSz="1066800" rtl="1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در </a:t>
          </a:r>
          <a:r>
            <a:rPr lang="fa-IR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هم حسی</a:t>
          </a: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، تجاربمان را با دیگری مقایسه می کنیم.</a:t>
          </a:r>
        </a:p>
        <a:p>
          <a:pPr lvl="0" algn="just" defTabSz="1066800" rtl="1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در </a:t>
          </a:r>
          <a:r>
            <a:rPr lang="fa-IR" sz="2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همدلی</a:t>
          </a: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 خودمان را جای دیگری می گذاریم؛ در مسیر فکری و احساسی فرد </a:t>
          </a:r>
          <a:r>
            <a:rPr lang="fa-IR" sz="2400" b="1" u="sng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بدون قضاوت </a:t>
          </a:r>
          <a:r>
            <a:rPr lang="fa-IR" sz="2400" b="1" kern="1200" dirty="0" smtClean="0"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Nazanin" pitchFamily="2" charset="-78"/>
            </a:rPr>
            <a:t>قرار می گیریم.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.137%"/>
                </a:srgbClr>
              </a:outerShdw>
            </a:effectLst>
            <a:cs typeface="B Nazanin" pitchFamily="2" charset="-78"/>
          </a:endParaRPr>
        </a:p>
      </dsp:txBody>
      <dsp:txXfrm>
        <a:off x="191803" y="763303"/>
        <a:ext cx="7188822" cy="3545490"/>
      </dsp:txXfrm>
    </dsp:sp>
  </dsp:spTree>
</dsp:drawing>
</file>

<file path=ppt/diagrams/drawing5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AB9AFC0D-D53A-4E3B-9293-34743E052B56}">
      <dsp:nvSpPr>
        <dsp:cNvPr id="0" name=""/>
        <dsp:cNvSpPr/>
      </dsp:nvSpPr>
      <dsp:spPr>
        <a:xfrm>
          <a:off x="0" y="2282296"/>
          <a:ext cx="6400800" cy="1497433"/>
        </a:xfrm>
        <a:prstGeom prst="rect">
          <a:avLst/>
        </a:prstGeom>
        <a:gradFill rotWithShape="0">
          <a:gsLst>
            <a:gs pos="0%">
              <a:schemeClr val="accent1">
                <a:hueOff val="0"/>
                <a:satOff val="0%"/>
                <a:lumOff val="0%"/>
                <a:alphaOff val="0%"/>
                <a:tint val="75%"/>
                <a:shade val="85%"/>
                <a:satMod val="230%"/>
              </a:schemeClr>
            </a:gs>
            <a:gs pos="25%">
              <a:schemeClr val="accent1">
                <a:hueOff val="0"/>
                <a:satOff val="0%"/>
                <a:lumOff val="0%"/>
                <a:alphaOff val="0%"/>
                <a:tint val="90%"/>
                <a:shade val="70%"/>
                <a:satMod val="220%"/>
              </a:schemeClr>
            </a:gs>
            <a:gs pos="50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65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80%">
              <a:schemeClr val="accent1">
                <a:hueOff val="0"/>
                <a:satOff val="0%"/>
                <a:lumOff val="0%"/>
                <a:alphaOff val="0%"/>
                <a:tint val="90%"/>
                <a:shade val="69%"/>
                <a:satMod val="220%"/>
              </a:schemeClr>
            </a:gs>
            <a:gs pos="100%">
              <a:schemeClr val="accent1">
                <a:hueOff val="0"/>
                <a:satOff val="0%"/>
                <a:lumOff val="0%"/>
                <a:alphaOff val="0%"/>
                <a:tint val="77%"/>
                <a:shade val="80%"/>
                <a:satMod val="23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%"/>
              <a:lumOff val="0%"/>
              <a:alphaOff val="0%"/>
              <a:shade val="60%"/>
              <a:satMod val="110%"/>
            </a:schemeClr>
          </a:contourClr>
        </a:sp3d>
      </dsp:spPr>
      <dsp:style>
        <a:lnRef idx="0">
          <a:scrgbClr r="0%" g="0%" b="0%"/>
        </a:lnRef>
        <a:fillRef idx="3">
          <a:scrgbClr r="0%" g="0%" b="0%"/>
        </a:fillRef>
        <a:effectRef idx="3">
          <a:scrgbClr r="0%" g="0%" b="0%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تکنیک های گوش دادن فعال</a:t>
          </a:r>
          <a:endParaRPr lang="en-US" sz="2800" b="1" kern="1200" dirty="0">
            <a:solidFill>
              <a:srgbClr val="FF0000"/>
            </a:solidFill>
            <a:cs typeface="B Nazanin" panose="00000400000000000000" pitchFamily="2" charset="-78"/>
          </a:endParaRPr>
        </a:p>
      </dsp:txBody>
      <dsp:txXfrm>
        <a:off x="0" y="2282296"/>
        <a:ext cx="6400800" cy="808614"/>
      </dsp:txXfrm>
    </dsp:sp>
    <dsp:sp modelId="{283BD212-76D1-4A1E-84D4-F75194F2D9B7}">
      <dsp:nvSpPr>
        <dsp:cNvPr id="0" name=""/>
        <dsp:cNvSpPr/>
      </dsp:nvSpPr>
      <dsp:spPr>
        <a:xfrm>
          <a:off x="0" y="3060962"/>
          <a:ext cx="1600199" cy="688819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000" b="1" kern="1200" dirty="0" smtClean="0">
              <a:cs typeface="B Nazanin" pitchFamily="2" charset="-78"/>
            </a:rPr>
            <a:t>سئوالات باز پاسخ</a:t>
          </a:r>
          <a:endParaRPr lang="en-US" sz="2000" b="1" kern="1200" dirty="0">
            <a:cs typeface="B Nazanin" pitchFamily="2" charset="-78"/>
          </a:endParaRPr>
        </a:p>
      </dsp:txBody>
      <dsp:txXfrm>
        <a:off x="0" y="3060962"/>
        <a:ext cx="1600199" cy="688819"/>
      </dsp:txXfrm>
    </dsp:sp>
    <dsp:sp modelId="{E4E6B7BB-E326-4A63-BFA6-508C98D0CDFE}">
      <dsp:nvSpPr>
        <dsp:cNvPr id="0" name=""/>
        <dsp:cNvSpPr/>
      </dsp:nvSpPr>
      <dsp:spPr>
        <a:xfrm>
          <a:off x="1600200" y="3060962"/>
          <a:ext cx="1600199" cy="688819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000" b="1" kern="1200" dirty="0" smtClean="0">
              <a:cs typeface="B Nazanin" pitchFamily="2" charset="-78"/>
            </a:rPr>
            <a:t>بررسی مشاهدات</a:t>
          </a:r>
          <a:endParaRPr lang="en-US" sz="2000" b="1" kern="1200" dirty="0">
            <a:cs typeface="B Nazanin" pitchFamily="2" charset="-78"/>
          </a:endParaRPr>
        </a:p>
      </dsp:txBody>
      <dsp:txXfrm>
        <a:off x="1600200" y="3060962"/>
        <a:ext cx="1600199" cy="688819"/>
      </dsp:txXfrm>
    </dsp:sp>
    <dsp:sp modelId="{43904224-76EC-4E82-82D4-B848154D9AE2}">
      <dsp:nvSpPr>
        <dsp:cNvPr id="0" name=""/>
        <dsp:cNvSpPr/>
      </dsp:nvSpPr>
      <dsp:spPr>
        <a:xfrm>
          <a:off x="3200400" y="3060962"/>
          <a:ext cx="1600199" cy="688819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400" b="1" kern="1200" dirty="0" smtClean="0">
              <a:cs typeface="B Nazanin" pitchFamily="2" charset="-78"/>
            </a:rPr>
            <a:t>کاوش</a:t>
          </a:r>
          <a:endParaRPr lang="en-US" sz="2000" b="1" kern="1200" dirty="0"/>
        </a:p>
      </dsp:txBody>
      <dsp:txXfrm>
        <a:off x="3200400" y="3060962"/>
        <a:ext cx="1600199" cy="688819"/>
      </dsp:txXfrm>
    </dsp:sp>
    <dsp:sp modelId="{AD9B7CEC-DE07-4DB7-8633-5A957DEF128A}">
      <dsp:nvSpPr>
        <dsp:cNvPr id="0" name=""/>
        <dsp:cNvSpPr/>
      </dsp:nvSpPr>
      <dsp:spPr>
        <a:xfrm>
          <a:off x="4800600" y="3060962"/>
          <a:ext cx="1600199" cy="688819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800" b="1" kern="1200" dirty="0" smtClean="0">
              <a:cs typeface="B Nazanin" pitchFamily="2" charset="-78"/>
            </a:rPr>
            <a:t>جمله سازی دوباره</a:t>
          </a:r>
          <a:endParaRPr lang="en-US" sz="1800" b="1" kern="1200" dirty="0">
            <a:cs typeface="B Nazanin" pitchFamily="2" charset="-78"/>
          </a:endParaRPr>
        </a:p>
      </dsp:txBody>
      <dsp:txXfrm>
        <a:off x="4800600" y="3060962"/>
        <a:ext cx="1600199" cy="688819"/>
      </dsp:txXfrm>
    </dsp:sp>
    <dsp:sp modelId="{ADAF1C93-DA4B-4F8F-A622-504B4A5D36EC}">
      <dsp:nvSpPr>
        <dsp:cNvPr id="0" name=""/>
        <dsp:cNvSpPr/>
      </dsp:nvSpPr>
      <dsp:spPr>
        <a:xfrm rot="10800000">
          <a:off x="0" y="1705"/>
          <a:ext cx="6400800" cy="2303053"/>
        </a:xfrm>
        <a:prstGeom prst="upArrowCallout">
          <a:avLst/>
        </a:prstGeom>
        <a:gradFill rotWithShape="0">
          <a:gsLst>
            <a:gs pos="0%">
              <a:schemeClr val="accent1">
                <a:hueOff val="0"/>
                <a:satOff val="0%"/>
                <a:lumOff val="0%"/>
                <a:alphaOff val="0%"/>
                <a:tint val="75%"/>
                <a:shade val="85%"/>
                <a:satMod val="230%"/>
              </a:schemeClr>
            </a:gs>
            <a:gs pos="25%">
              <a:schemeClr val="accent1">
                <a:hueOff val="0"/>
                <a:satOff val="0%"/>
                <a:lumOff val="0%"/>
                <a:alphaOff val="0%"/>
                <a:tint val="90%"/>
                <a:shade val="70%"/>
                <a:satMod val="220%"/>
              </a:schemeClr>
            </a:gs>
            <a:gs pos="50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65%">
              <a:schemeClr val="accent1">
                <a:hueOff val="0"/>
                <a:satOff val="0%"/>
                <a:lumOff val="0%"/>
                <a:alphaOff val="0%"/>
                <a:tint val="90%"/>
                <a:shade val="58%"/>
                <a:satMod val="225%"/>
              </a:schemeClr>
            </a:gs>
            <a:gs pos="80%">
              <a:schemeClr val="accent1">
                <a:hueOff val="0"/>
                <a:satOff val="0%"/>
                <a:lumOff val="0%"/>
                <a:alphaOff val="0%"/>
                <a:tint val="90%"/>
                <a:shade val="69%"/>
                <a:satMod val="220%"/>
              </a:schemeClr>
            </a:gs>
            <a:gs pos="100%">
              <a:schemeClr val="accent1">
                <a:hueOff val="0"/>
                <a:satOff val="0%"/>
                <a:lumOff val="0%"/>
                <a:alphaOff val="0%"/>
                <a:tint val="77%"/>
                <a:shade val="80%"/>
                <a:satMod val="230%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%"/>
              <a:lumOff val="0%"/>
              <a:alphaOff val="0%"/>
              <a:shade val="60%"/>
              <a:satMod val="110%"/>
            </a:schemeClr>
          </a:contourClr>
        </a:sp3d>
      </dsp:spPr>
      <dsp:style>
        <a:lnRef idx="0">
          <a:scrgbClr r="0%" g="0%" b="0%"/>
        </a:lnRef>
        <a:fillRef idx="3">
          <a:scrgbClr r="0%" g="0%" b="0%"/>
        </a:fillRef>
        <a:effectRef idx="3">
          <a:scrgbClr r="0%" g="0%" b="0%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2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فواید گوش دادن فعال</a:t>
          </a:r>
          <a:endParaRPr lang="en-US" sz="2800" b="1" kern="1200" dirty="0">
            <a:solidFill>
              <a:srgbClr val="FF0000"/>
            </a:solidFill>
            <a:cs typeface="B Nazanin" panose="00000400000000000000" pitchFamily="2" charset="-78"/>
          </a:endParaRPr>
        </a:p>
      </dsp:txBody>
      <dsp:txXfrm rot="-10800000">
        <a:off x="0" y="1705"/>
        <a:ext cx="6400800" cy="808371"/>
      </dsp:txXfrm>
    </dsp:sp>
    <dsp:sp modelId="{E9F2B226-0FF6-436A-A30C-63BDF34C974A}">
      <dsp:nvSpPr>
        <dsp:cNvPr id="0" name=""/>
        <dsp:cNvSpPr/>
      </dsp:nvSpPr>
      <dsp:spPr>
        <a:xfrm>
          <a:off x="781" y="810076"/>
          <a:ext cx="1279847" cy="688612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700" b="1" kern="1200" dirty="0" smtClean="0">
              <a:cs typeface="B Nazanin" pitchFamily="2" charset="-78"/>
            </a:rPr>
            <a:t>درک بهتر دیگران</a:t>
          </a:r>
          <a:endParaRPr lang="en-US" sz="1700" b="1" kern="1200" dirty="0">
            <a:cs typeface="B Nazanin" pitchFamily="2" charset="-78"/>
          </a:endParaRPr>
        </a:p>
      </dsp:txBody>
      <dsp:txXfrm>
        <a:off x="781" y="810076"/>
        <a:ext cx="1279847" cy="688612"/>
      </dsp:txXfrm>
    </dsp:sp>
    <dsp:sp modelId="{EA9B31C3-1622-49C6-B20F-8E1C325DF5D6}">
      <dsp:nvSpPr>
        <dsp:cNvPr id="0" name=""/>
        <dsp:cNvSpPr/>
      </dsp:nvSpPr>
      <dsp:spPr>
        <a:xfrm>
          <a:off x="1280628" y="810076"/>
          <a:ext cx="1279847" cy="688612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700" b="1" kern="1200" dirty="0" smtClean="0">
              <a:cs typeface="B Nazanin" pitchFamily="2" charset="-78"/>
            </a:rPr>
            <a:t>ایجاد اعتماد و احترام</a:t>
          </a:r>
          <a:endParaRPr lang="en-US" sz="1700" b="1" kern="1200" dirty="0">
            <a:cs typeface="B Nazanin" pitchFamily="2" charset="-78"/>
          </a:endParaRPr>
        </a:p>
      </dsp:txBody>
      <dsp:txXfrm>
        <a:off x="1280628" y="810076"/>
        <a:ext cx="1279847" cy="688612"/>
      </dsp:txXfrm>
    </dsp:sp>
    <dsp:sp modelId="{99E9661D-2E53-4B93-8B87-D3840CE64249}">
      <dsp:nvSpPr>
        <dsp:cNvPr id="0" name=""/>
        <dsp:cNvSpPr/>
      </dsp:nvSpPr>
      <dsp:spPr>
        <a:xfrm>
          <a:off x="2560476" y="810076"/>
          <a:ext cx="1279847" cy="688612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700" b="1" kern="1200" dirty="0" smtClean="0">
              <a:cs typeface="B Nazanin" pitchFamily="2" charset="-78"/>
            </a:rPr>
            <a:t>تشویق گوینده</a:t>
          </a:r>
          <a:r>
            <a:rPr lang="fa-IR" sz="1700" kern="1200" dirty="0" smtClean="0">
              <a:cs typeface="B Nazanin" pitchFamily="2" charset="-78"/>
            </a:rPr>
            <a:t> </a:t>
          </a:r>
          <a:endParaRPr lang="en-US" sz="1700" kern="1200" dirty="0"/>
        </a:p>
      </dsp:txBody>
      <dsp:txXfrm>
        <a:off x="2560476" y="810076"/>
        <a:ext cx="1279847" cy="688612"/>
      </dsp:txXfrm>
    </dsp:sp>
    <dsp:sp modelId="{657212F1-1D7A-4CFE-A50B-F8A25F293FC2}">
      <dsp:nvSpPr>
        <dsp:cNvPr id="0" name=""/>
        <dsp:cNvSpPr/>
      </dsp:nvSpPr>
      <dsp:spPr>
        <a:xfrm>
          <a:off x="3840323" y="810076"/>
          <a:ext cx="1279847" cy="688612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600" b="1" kern="1200" dirty="0" smtClean="0">
              <a:cs typeface="B Nazanin" pitchFamily="2" charset="-78"/>
            </a:rPr>
            <a:t>بدست آوردن اطلاعات، بهبود ارتباط</a:t>
          </a:r>
          <a:endParaRPr lang="en-US" sz="1600" b="1" kern="1200" dirty="0">
            <a:cs typeface="B Nazanin" pitchFamily="2" charset="-78"/>
          </a:endParaRPr>
        </a:p>
      </dsp:txBody>
      <dsp:txXfrm>
        <a:off x="3840323" y="810076"/>
        <a:ext cx="1279847" cy="688612"/>
      </dsp:txXfrm>
    </dsp:sp>
    <dsp:sp modelId="{3F2468EA-0687-4CE5-B247-D7FBFFD110FF}">
      <dsp:nvSpPr>
        <dsp:cNvPr id="0" name=""/>
        <dsp:cNvSpPr/>
      </dsp:nvSpPr>
      <dsp:spPr>
        <a:xfrm>
          <a:off x="5120171" y="810076"/>
          <a:ext cx="1279847" cy="688612"/>
        </a:xfrm>
        <a:prstGeom prst="rect">
          <a:avLst/>
        </a:prstGeom>
        <a:solidFill>
          <a:schemeClr val="accent1">
            <a:alpha val="90%"/>
            <a:tint val="40%"/>
            <a:hueOff val="0"/>
            <a:satOff val="0%"/>
            <a:lumOff val="0%"/>
            <a:alphaOff val="0%"/>
          </a:schemeClr>
        </a:solidFill>
        <a:ln w="10000" cap="flat" cmpd="sng" algn="ctr">
          <a:solidFill>
            <a:schemeClr val="accent1">
              <a:alpha val="90%"/>
              <a:tint val="40%"/>
              <a:hueOff val="0"/>
              <a:satOff val="0%"/>
              <a:lumOff val="0%"/>
              <a:alphaOff val="0%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%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%" g="0%" b="0%"/>
        </a:lnRef>
        <a:fillRef idx="1">
          <a:scrgbClr r="0%" g="0%" b="0%"/>
        </a:fillRef>
        <a:effectRef idx="2">
          <a:scrgbClr r="0%" g="0%" b="0%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%"/>
            </a:lnSpc>
            <a:spcBef>
              <a:spcPct val="0%"/>
            </a:spcBef>
            <a:spcAft>
              <a:spcPct val="35%"/>
            </a:spcAft>
          </a:pPr>
          <a:r>
            <a:rPr lang="fa-IR" sz="1600" b="1" kern="1200" dirty="0" smtClean="0">
              <a:cs typeface="B Nazanin" pitchFamily="2" charset="-78"/>
            </a:rPr>
            <a:t>جلب همکاری</a:t>
          </a:r>
          <a:endParaRPr lang="en-US" sz="1600" b="1" kern="1200" dirty="0">
            <a:cs typeface="B Nazanin" pitchFamily="2" charset="-78"/>
          </a:endParaRPr>
        </a:p>
      </dsp:txBody>
      <dsp:txXfrm>
        <a:off x="5120171" y="810076"/>
        <a:ext cx="1279847" cy="688612"/>
      </dsp:txXfrm>
    </dsp:sp>
  </dsp:spTree>
</dsp:drawing>
</file>

<file path=ppt/diagrams/layout1.xml><?xml version="1.0" encoding="utf-8"?>
<dgm:layoutDef xmlns:dgm="http://purl.oclc.org/ooxml/drawingml/diagram" xmlns:a="http://purl.oclc.org/ooxml/drawingml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purl.oclc.org/ooxml/officeDocument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purl.oclc.org/ooxml/officeDocument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purl.oclc.org/ooxml/officeDocument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purl.oclc.org/ooxml/officeDocument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purl.oclc.org/ooxml/drawingml/diagram" xmlns:a="http://purl.oclc.org/ooxml/drawingml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purl.oclc.org/ooxml/officeDocument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purl.oclc.org/ooxml/officeDocument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purl.oclc.org/ooxml/officeDocument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purl.oclc.org/ooxml/officeDocument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purl.oclc.org/ooxml/drawingml/diagram" xmlns:a="http://purl.oclc.org/ooxml/drawingml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purl.oclc.org/ooxml/officeDocument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purl.oclc.org/ooxml/officeDocument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purl.oclc.org/ooxml/officeDocument/relationships" type="rect" r:blip="" zOrderOff="1" hideGeom="1">
                    <dgm:adjLst/>
                  </dgm:shape>
                </dgm:if>
                <dgm:else name="Name9">
                  <dgm:shape xmlns:r="http://purl.oclc.org/ooxml/officeDocument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purl.oclc.org/ooxml/officeDocument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purl.oclc.org/ooxml/officeDocument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purl.oclc.org/ooxml/officeDocument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purl.oclc.org/ooxml/officeDocument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purl.oclc.org/ooxml/officeDocument/relationships" type="rect" r:blip="" zOrderOff="1" hideGeom="1">
                    <dgm:adjLst/>
                  </dgm:shape>
                </dgm:if>
                <dgm:else name="Name23">
                  <dgm:shape xmlns:r="http://purl.oclc.org/ooxml/officeDocument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purl.oclc.org/ooxml/officeDocument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purl.oclc.org/ooxml/officeDocument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purl.oclc.org/ooxml/officeDocument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purl.oclc.org/ooxml/officeDocument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purl.oclc.org/ooxml/drawingml/diagram" xmlns:a="http://purl.oclc.org/ooxml/drawingml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purl.oclc.org/ooxml/officeDocument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purl.oclc.org/ooxml/officeDocument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purl.oclc.org/ooxml/officeDocument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purl.oclc.org/ooxml/officeDocument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purl.oclc.org/ooxml/drawingml/diagram" xmlns:a="http://purl.oclc.org/ooxml/drawingml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purl.oclc.org/ooxml/officeDocument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purl.oclc.org/ooxml/officeDocument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purl.oclc.org/ooxml/officeDocument/relationships" type="rect" r:blip="" zOrderOff="1" hideGeom="1">
                    <dgm:adjLst/>
                  </dgm:shape>
                </dgm:if>
                <dgm:else name="Name9">
                  <dgm:shape xmlns:r="http://purl.oclc.org/ooxml/officeDocument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purl.oclc.org/ooxml/officeDocument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purl.oclc.org/ooxml/officeDocument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purl.oclc.org/ooxml/officeDocument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purl.oclc.org/ooxml/officeDocument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purl.oclc.org/ooxml/officeDocument/relationships" type="rect" r:blip="" zOrderOff="1" hideGeom="1">
                    <dgm:adjLst/>
                  </dgm:shape>
                </dgm:if>
                <dgm:else name="Name23">
                  <dgm:shape xmlns:r="http://purl.oclc.org/ooxml/officeDocument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purl.oclc.org/ooxml/officeDocument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purl.oclc.org/ooxml/officeDocument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purl.oclc.org/ooxml/officeDocument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purl.oclc.org/ooxml/officeDocument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purl.oclc.org/ooxml/drawingml/diagram" xmlns:a="http://purl.oclc.org/ooxml/drawingml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2.xml><?xml version="1.0" encoding="utf-8"?>
<dgm:styleDef xmlns:dgm="http://purl.oclc.org/ooxml/drawingml/diagram" xmlns:a="http://purl.oclc.org/ooxml/drawingml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3.xml><?xml version="1.0" encoding="utf-8"?>
<dgm:styleDef xmlns:dgm="http://purl.oclc.org/ooxml/drawingml/diagram" xmlns:a="http://purl.oclc.org/ooxml/drawingml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1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4.xml><?xml version="1.0" encoding="utf-8"?>
<dgm:styleDef xmlns:dgm="http://purl.oclc.org/ooxml/drawingml/diagram" xmlns:a="http://purl.oclc.org/ooxml/drawingml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2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1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%" g="0%" b="0%"/>
      </a:lnRef>
      <a:fillRef idx="2">
        <a:scrgbClr r="0%" g="0%" b="0%"/>
      </a:fillRef>
      <a:effectRef idx="1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5.xml><?xml version="1.0" encoding="utf-8"?>
<dgm:styleDef xmlns:dgm="http://purl.oclc.org/ooxml/drawingml/diagram" xmlns:a="http://purl.oclc.org/ooxml/drawingml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1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2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3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3">
        <a:scrgbClr r="0%" g="0%" b="0%"/>
      </a:fillRef>
      <a:effectRef idx="3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A57112-7017-4C12-AA92-CB5B0DEBB3AC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1A9D44-7516-4C8F-9E76-13B39E22A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purl.oclc.org/ooxml/officeDocument/relationships/slide" Target="../slides/slide1.xml"/><Relationship Id="rId1" Type="http://purl.oclc.org/ooxml/officeDocument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purl.oclc.org/ooxml/officeDocument/relationships/slide" Target="../slides/slide31.xml"/><Relationship Id="rId1" Type="http://purl.oclc.org/ooxml/officeDocument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purl.oclc.org/ooxml/officeDocument/relationships/slide" Target="../slides/slide33.xml"/><Relationship Id="rId1" Type="http://purl.oclc.org/ooxml/officeDocument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purl.oclc.org/ooxml/officeDocument/relationships/slide" Target="../slides/slide41.xml"/><Relationship Id="rId1" Type="http://purl.oclc.org/ooxml/officeDocument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purl.oclc.org/ooxml/officeDocument/relationships/slide" Target="../slides/slide42.xml"/><Relationship Id="rId1" Type="http://purl.oclc.org/ooxml/officeDocument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purl.oclc.org/ooxml/officeDocument/relationships/slide" Target="../slides/slide43.xml"/><Relationship Id="rId1" Type="http://purl.oclc.org/ooxml/officeDocument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purl.oclc.org/ooxml/officeDocument/relationships/slide" Target="../slides/slide44.xml"/><Relationship Id="rId1" Type="http://purl.oclc.org/ooxml/officeDocument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purl.oclc.org/ooxml/officeDocument/relationships/slide" Target="../slides/slide46.xml"/><Relationship Id="rId1" Type="http://purl.oclc.org/ooxml/officeDocument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purl.oclc.org/ooxml/officeDocument/relationships/slide" Target="../slides/slide47.xml"/><Relationship Id="rId1" Type="http://purl.oclc.org/ooxml/officeDocument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purl.oclc.org/ooxml/officeDocument/relationships/slide" Target="../slides/slide48.xml"/><Relationship Id="rId1" Type="http://purl.oclc.org/ooxml/officeDocument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purl.oclc.org/ooxml/officeDocument/relationships/slide" Target="../slides/slide49.xml"/><Relationship Id="rId1" Type="http://purl.oclc.org/ooxml/officeDocument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purl.oclc.org/ooxml/officeDocument/relationships/slide" Target="../slides/slide2.xml"/><Relationship Id="rId1" Type="http://purl.oclc.org/ooxml/officeDocument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purl.oclc.org/ooxml/officeDocument/relationships/slide" Target="../slides/slide50.xml"/><Relationship Id="rId1" Type="http://purl.oclc.org/ooxml/officeDocument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purl.oclc.org/ooxml/officeDocument/relationships/slide" Target="../slides/slide52.xml"/><Relationship Id="rId1" Type="http://purl.oclc.org/ooxml/officeDocument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purl.oclc.org/ooxml/officeDocument/relationships/slide" Target="../slides/slide5.xml"/><Relationship Id="rId1" Type="http://purl.oclc.org/ooxml/officeDocument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purl.oclc.org/ooxml/officeDocument/relationships/slide" Target="../slides/slide6.xml"/><Relationship Id="rId1" Type="http://purl.oclc.org/ooxml/officeDocument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purl.oclc.org/ooxml/officeDocument/relationships/slide" Target="../slides/slide7.xml"/><Relationship Id="rId1" Type="http://purl.oclc.org/ooxml/officeDocument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purl.oclc.org/ooxml/officeDocument/relationships/slide" Target="../slides/slide8.xml"/><Relationship Id="rId1" Type="http://purl.oclc.org/ooxml/officeDocument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purl.oclc.org/ooxml/officeDocument/relationships/slide" Target="../slides/slide9.xml"/><Relationship Id="rId1" Type="http://purl.oclc.org/ooxml/officeDocument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purl.oclc.org/ooxml/officeDocument/relationships/slide" Target="../slides/slide12.xml"/><Relationship Id="rId1" Type="http://purl.oclc.org/ooxml/officeDocument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purl.oclc.org/ooxml/officeDocument/relationships/slide" Target="../slides/slide20.xml"/><Relationship Id="rId1" Type="http://purl.oclc.org/ooxml/officeDocument/relationships/notesMaster" Target="../notesMasters/notesMaster1.xml"/></Relationships>
</file>

<file path=ppt/notesSlides/notesSlide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89B1A1-3CFB-46A4-A2B3-1D1D393E6CBF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17CDD6-BC56-45D4-8F81-4F77FA3C942C}" type="slidenum">
              <a:rPr lang="en-US" altLang="en-US" smtClean="0">
                <a:latin typeface="Calibri" panose="020F0502020204030204" pitchFamily="34" charset="0"/>
              </a:rPr>
              <a:pPr/>
              <a:t>31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fld id="{46150BC3-A5AA-40E8-96E4-768277017D44}" type="slidenum">
              <a:rPr lang="fa-IR" altLang="en-US" smtClean="0"/>
              <a:pPr rtl="1"/>
              <a:t>33</a:t>
            </a:fld>
            <a:endParaRPr lang="pt-BR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3DEDE6-A4DC-41D0-8DA1-DCB833D762DB}" type="slidenum">
              <a:rPr lang="en-US" altLang="en-US" smtClean="0">
                <a:latin typeface="Calibri" panose="020F0502020204030204" pitchFamily="34" charset="0"/>
              </a:rPr>
              <a:pPr/>
              <a:t>41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293016-EEA3-47F7-A5A6-88F16DA77DE7}" type="slidenum">
              <a:rPr lang="en-US" altLang="en-US" smtClean="0">
                <a:latin typeface="Calibri" panose="020F0502020204030204" pitchFamily="34" charset="0"/>
              </a:rPr>
              <a:pPr/>
              <a:t>42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A53434-FBBE-4003-92F5-49DC837EA574}" type="slidenum">
              <a:rPr lang="en-US" altLang="en-US" smtClean="0">
                <a:latin typeface="Calibri" panose="020F0502020204030204" pitchFamily="34" charset="0"/>
              </a:rPr>
              <a:pPr/>
              <a:t>43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72D05B-9989-4A53-BC18-A024CEA5B534}" type="slidenum">
              <a:rPr lang="en-US" altLang="en-US" smtClean="0">
                <a:latin typeface="Calibri" panose="020F0502020204030204" pitchFamily="34" charset="0"/>
              </a:rPr>
              <a:pPr/>
              <a:t>44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E110EC5-EAB0-4BDE-B5F3-4B0CDB6BB8E6}" type="slidenum">
              <a:rPr lang="en-US" altLang="en-US" smtClean="0">
                <a:latin typeface="Calibri" panose="020F0502020204030204" pitchFamily="34" charset="0"/>
              </a:rPr>
              <a:pPr/>
              <a:t>46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AF122E-53BA-45C4-AA65-6D0DE769D187}" type="slidenum">
              <a:rPr lang="en-US" altLang="en-US" smtClean="0">
                <a:latin typeface="Calibri" panose="020F0502020204030204" pitchFamily="34" charset="0"/>
              </a:rPr>
              <a:pPr/>
              <a:t>47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4C01801-923F-4FD4-A6D1-EB0908C5FCE5}" type="slidenum">
              <a:rPr lang="en-US" altLang="en-US" smtClean="0">
                <a:latin typeface="Calibri" panose="020F0502020204030204" pitchFamily="34" charset="0"/>
              </a:rPr>
              <a:pPr/>
              <a:t>48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DFBEE7-450C-43AE-8294-3D83B346EF36}" type="slidenum">
              <a:rPr lang="en-US" altLang="en-US" smtClean="0">
                <a:latin typeface="Calibri" panose="020F0502020204030204" pitchFamily="34" charset="0"/>
              </a:rPr>
              <a:pPr/>
              <a:t>49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9B44D7E-5F33-4363-AFF9-45A38AB54CCE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B8C246-23EF-458D-92A8-EDFF60B233DA}" type="slidenum">
              <a:rPr lang="en-US" altLang="en-US" smtClean="0">
                <a:latin typeface="Calibri" panose="020F0502020204030204" pitchFamily="34" charset="0"/>
              </a:rPr>
              <a:pPr/>
              <a:t>50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91DFD2-FCD2-49C9-BF97-282721A2C8E5}" type="slidenum">
              <a:rPr lang="en-US" altLang="en-US" smtClean="0">
                <a:latin typeface="Calibri" panose="020F0502020204030204" pitchFamily="34" charset="0"/>
              </a:rPr>
              <a:pPr/>
              <a:t>52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F73AC2-C857-46CD-A2B0-68E123CA45F2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9D04615-7EF6-4E1F-ADFF-932ED850A5C4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D262934-3372-491E-A2AD-80EA03D5EE97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B5DBB4-2F3B-4C41-BA33-C5D1F6D1C664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23BBA2-26F0-4D82-BD4B-DE21888FB5BC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%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228357-0AB0-48DE-BF47-CABB503B9440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3A6EA6-5B57-4E86-873A-207BB7002E8E}" type="slidenum">
              <a:rPr lang="en-US" altLang="en-US" smtClean="0">
                <a:latin typeface="Calibri" panose="020F0502020204030204" pitchFamily="34" charset="0"/>
              </a:rPr>
              <a:pPr/>
              <a:t>20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purl.oclc.org/ooxml/officeDocument/relationships/image" Target="../media/image4.jpeg"/><Relationship Id="rId2" Type="http://purl.oclc.org/ooxml/officeDocument/relationships/slideMaster" Target="../slideMasters/slideMaster1.xml"/><Relationship Id="rId1" Type="http://purl.oclc.org/ooxml/officeDocument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%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CA98-B50C-4387-8668-350C8309FF93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A45E7-B4C8-4294-A53D-C7A593A78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221855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78C0B-B21C-4197-9D5E-B393CCF9749D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4451-AF86-46FC-B52F-0BB6B750F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095393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461D6-967D-4369-A464-A5ADA8DAE28F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C92E-F3E5-4E89-B66E-587F4A5C61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7553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AC6A-57D5-4ED3-A4E2-DD3B3B4C0D70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91CC0-3399-4A76-A30F-35AF3915F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154988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%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6FA83-A977-48C1-B44E-DAAF8C7A4439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D1E6D-A247-4F5A-A1C8-B1AA47596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105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BCA8D-4ED2-4E43-80CA-B8E27F45BDF2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34B18-CAC5-471B-A716-CD4C24B993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204144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%">
                <a:solidFill>
                  <a:schemeClr val="accent1">
                    <a:shade val="50%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%">
                <a:solidFill>
                  <a:schemeClr val="accent1">
                    <a:shade val="50%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9FD35-C1F1-4936-ADE0-49C5C6733C14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5AB4-F3F4-4360-84AD-F06C3F471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61667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FF9D-4C3C-4245-A641-C6F579748976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A5AF-1525-4268-A812-8721D9548D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587695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1E41-3A41-4AC0-8013-0047159B14CE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D2AC-3EDE-49FF-904C-A992222D7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639409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0EB4D-77B3-4649-89EA-FFB8F5D2F121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EAB47-3BA0-4EB6-807A-A3B3F77C3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296263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%" endA="0.5%" endPos="10%" dist="900" dir="5400000" sy="-90%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69AB-B119-46CC-806B-7548E250FEE5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8FBD-9FC3-412C-B6BA-093B88946B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77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13" Type="http://purl.oclc.org/ooxml/officeDocument/relationships/image" Target="../media/image3.jpeg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%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8BE01A-B8DB-47B4-9CAF-70E1520B9306}" type="datetimeFigureOut">
              <a:rPr lang="en-US"/>
              <a:pPr>
                <a:defRPr/>
              </a:pPr>
              <a:t>2/19/2022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%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8FA4334E-F7F8-4487-AC82-AAFFED4461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%">
                  <a:schemeClr val="accent1">
                    <a:alpha val="0%"/>
                  </a:schemeClr>
                </a:gs>
                <a:gs pos="17%">
                  <a:schemeClr val="accent1"/>
                </a:gs>
                <a:gs pos="100%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0" r:id="rId4"/>
    <p:sldLayoutId id="2147484066" r:id="rId5"/>
    <p:sldLayoutId id="2147484061" r:id="rId6"/>
    <p:sldLayoutId id="2147484067" r:id="rId7"/>
    <p:sldLayoutId id="2147484068" r:id="rId8"/>
    <p:sldLayoutId id="2147484069" r:id="rId9"/>
    <p:sldLayoutId id="2147484062" r:id="rId10"/>
    <p:sldLayoutId id="2147484070" r:id="rId11"/>
  </p:sldLayoutIdLst>
  <p:txStyles>
    <p:titleStyle>
      <a:lvl1pPr algn="l" rtl="0" eaLnBrk="0" fontAlgn="base" hangingPunct="0">
        <a:spcBef>
          <a:spcPct val="0%"/>
        </a:spcBef>
        <a:spcAft>
          <a:spcPct val="0%"/>
        </a:spcAft>
        <a:defRPr sz="3600" kern="1200" cap="all">
          <a:solidFill>
            <a:schemeClr val="tx2"/>
          </a:solidFill>
          <a:effectLst>
            <a:reflection blurRad="12700" stA="48%" endA="0.3%" endPos="55%" dir="5400000" sy="-90%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%"/>
        </a:spcBef>
        <a:spcAft>
          <a:spcPct val="0%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%"/>
        </a:spcBef>
        <a:spcAft>
          <a:spcPct val="0%"/>
        </a:spcAft>
        <a:buClr>
          <a:schemeClr val="accent1"/>
        </a:buClr>
        <a:buSzPct val="70%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%"/>
        </a:spcBef>
        <a:spcAft>
          <a:spcPct val="0%"/>
        </a:spcAft>
        <a:buClr>
          <a:schemeClr val="accent1"/>
        </a:buClr>
        <a:buSzPct val="70%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%"/>
        </a:spcBef>
        <a:spcAft>
          <a:spcPct val="0%"/>
        </a:spcAft>
        <a:buClr>
          <a:schemeClr val="accent1"/>
        </a:buClr>
        <a:buSzPct val="70%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%"/>
        </a:spcBef>
        <a:spcAft>
          <a:spcPct val="0%"/>
        </a:spcAft>
        <a:buClr>
          <a:schemeClr val="accent1"/>
        </a:buClr>
        <a:buSzPct val="70%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%"/>
        </a:spcBef>
        <a:spcAft>
          <a:spcPct val="0%"/>
        </a:spcAft>
        <a:buClr>
          <a:schemeClr val="accent1"/>
        </a:buClr>
        <a:buSzPct val="60%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%"/>
        </a:spcBef>
        <a:buClr>
          <a:schemeClr val="accent1"/>
        </a:buClr>
        <a:buSzPct val="60%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%"/>
        </a:spcBef>
        <a:buClr>
          <a:schemeClr val="accent1"/>
        </a:buClr>
        <a:buSzPct val="60%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%"/>
        </a:spcBef>
        <a:buClr>
          <a:schemeClr val="accent1"/>
        </a:buClr>
        <a:buSzPct val="60%"/>
        <a:buFont typeface="Wingdings 2"/>
        <a:buChar char=""/>
        <a:defRPr kumimoji="0" sz="1600" kern="1200" baseline="0%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%"/>
        </a:spcBef>
        <a:buClr>
          <a:schemeClr val="accent1"/>
        </a:buClr>
        <a:buSzPct val="60%"/>
        <a:buFont typeface="Wingdings 2"/>
        <a:buChar char=""/>
        <a:defRPr kumimoji="0" sz="1400" kern="1200" baseline="0%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.xml"/><Relationship Id="rId1" Type="http://purl.oclc.org/ooxml/officeDocument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8.xml"/><Relationship Id="rId1" Type="http://purl.oclc.org/ooxml/officeDocument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purl.oclc.org/ooxml/officeDocument/relationships/image" Target="../media/image5.jpeg"/><Relationship Id="rId2" Type="http://purl.oclc.org/ooxml/officeDocument/relationships/notesSlide" Target="../notesSlides/notesSlide2.xml"/><Relationship Id="rId1" Type="http://purl.oclc.org/ooxml/officeDocument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9.xml"/><Relationship Id="rId1" Type="http://purl.oclc.org/ooxml/officeDocument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purl.oclc.org/ooxml/officeDocument/relationships/image" Target="../media/image8.jpeg"/><Relationship Id="rId7" Type="http://purl.oclc.org/ooxml/officeDocument/relationships/diagramColors" Target="../diagrams/colors1.xml"/><Relationship Id="rId2" Type="http://purl.oclc.org/ooxml/officeDocument/relationships/notesSlide" Target="../notesSlides/notesSlide10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1.xml"/><Relationship Id="rId5" Type="http://purl.oclc.org/ooxml/officeDocument/relationships/diagramLayout" Target="../diagrams/layout1.xml"/><Relationship Id="rId4" Type="http://purl.oclc.org/ooxml/officeDocument/relationships/diagramData" Target="../diagrams/data1.xml"/></Relationships>
</file>

<file path=ppt/slides/_rels/slide32.xml.rels><?xml version="1.0" encoding="UTF-8" standalone="yes"?>
<Relationships xmlns="http://schemas.openxmlformats.org/package/2006/relationships"><Relationship Id="rId2" Type="http://purl.oclc.org/ooxml/officeDocument/relationships/image" Target="../media/image9.jpeg"/><Relationship Id="rId1" Type="http://purl.oclc.org/ooxml/officeDocument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1.xml"/><Relationship Id="rId1" Type="http://purl.oclc.org/ooxml/officeDocument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purl.oclc.org/ooxml/officeDocument/relationships/image" Target="../media/image10.jpeg"/><Relationship Id="rId1" Type="http://purl.oclc.org/ooxml/officeDocument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purl.oclc.org/ooxml/officeDocument/relationships/image" Target="../media/image11.jpeg"/><Relationship Id="rId1" Type="http://purl.oclc.org/ooxml/officeDocument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purl.oclc.org/ooxml/officeDocument/relationships/image" Target="../media/image12.jpeg"/><Relationship Id="rId1" Type="http://purl.oclc.org/ooxml/officeDocument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purl.oclc.org/ooxml/officeDocument/relationships/image" Target="../media/image8.jpeg"/><Relationship Id="rId7" Type="http://purl.oclc.org/ooxml/officeDocument/relationships/diagramColors" Target="../diagrams/colors2.xml"/><Relationship Id="rId2" Type="http://purl.oclc.org/ooxml/officeDocument/relationships/notesSlide" Target="../notesSlides/notesSlide12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2.xml"/><Relationship Id="rId5" Type="http://purl.oclc.org/ooxml/officeDocument/relationships/diagramLayout" Target="../diagrams/layout2.xml"/><Relationship Id="rId4" Type="http://purl.oclc.org/ooxml/officeDocument/relationships/diagramData" Target="../diagrams/data2.xml"/></Relationships>
</file>

<file path=ppt/slides/_rels/slide42.xml.rels><?xml version="1.0" encoding="UTF-8" standalone="yes"?>
<Relationships xmlns="http://schemas.openxmlformats.org/package/2006/relationships"><Relationship Id="rId3" Type="http://purl.oclc.org/ooxml/officeDocument/relationships/diagramData" Target="../diagrams/data3.xml"/><Relationship Id="rId7" Type="http://schemas.microsoft.com/office/2007/relationships/diagramDrawing" Target="../diagrams/drawing3.xml"/><Relationship Id="rId2" Type="http://purl.oclc.org/ooxml/officeDocument/relationships/notesSlide" Target="../notesSlides/notesSlide13.xml"/><Relationship Id="rId1" Type="http://purl.oclc.org/ooxml/officeDocument/relationships/slideLayout" Target="../slideLayouts/slideLayout1.xml"/><Relationship Id="rId6" Type="http://purl.oclc.org/ooxml/officeDocument/relationships/diagramColors" Target="../diagrams/colors3.xml"/><Relationship Id="rId5" Type="http://purl.oclc.org/ooxml/officeDocument/relationships/diagramQuickStyle" Target="../diagrams/quickStyle3.xml"/><Relationship Id="rId4" Type="http://purl.oclc.org/ooxml/officeDocument/relationships/diagramLayout" Target="../diagrams/layout3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purl.oclc.org/ooxml/officeDocument/relationships/image" Target="../media/image8.jpeg"/><Relationship Id="rId7" Type="http://purl.oclc.org/ooxml/officeDocument/relationships/diagramColors" Target="../diagrams/colors4.xml"/><Relationship Id="rId2" Type="http://purl.oclc.org/ooxml/officeDocument/relationships/notesSlide" Target="../notesSlides/notesSlide14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4.xml"/><Relationship Id="rId5" Type="http://purl.oclc.org/ooxml/officeDocument/relationships/diagramLayout" Target="../diagrams/layout4.xml"/><Relationship Id="rId4" Type="http://purl.oclc.org/ooxml/officeDocument/relationships/diagramData" Target="../diagrams/data4.xml"/></Relationships>
</file>

<file path=ppt/slides/_rels/slide44.xml.rels><?xml version="1.0" encoding="UTF-8" standalone="yes"?>
<Relationships xmlns="http://schemas.openxmlformats.org/package/2006/relationships"><Relationship Id="rId3" Type="http://purl.oclc.org/ooxml/officeDocument/relationships/diagramData" Target="../diagrams/data5.xml"/><Relationship Id="rId7" Type="http://schemas.microsoft.com/office/2007/relationships/diagramDrawing" Target="../diagrams/drawing5.xml"/><Relationship Id="rId2" Type="http://purl.oclc.org/ooxml/officeDocument/relationships/notesSlide" Target="../notesSlides/notesSlide15.xml"/><Relationship Id="rId1" Type="http://purl.oclc.org/ooxml/officeDocument/relationships/slideLayout" Target="../slideLayouts/slideLayout1.xml"/><Relationship Id="rId6" Type="http://purl.oclc.org/ooxml/officeDocument/relationships/diagramColors" Target="../diagrams/colors5.xml"/><Relationship Id="rId5" Type="http://purl.oclc.org/ooxml/officeDocument/relationships/diagramQuickStyle" Target="../diagrams/quickStyle5.xml"/><Relationship Id="rId4" Type="http://purl.oclc.org/ooxml/officeDocument/relationships/diagramLayout" Target="../diagrams/layout5.xml"/></Relationships>
</file>

<file path=ppt/slides/_rels/slide45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6.xml"/><Relationship Id="rId1" Type="http://purl.oclc.org/ooxml/officeDocument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7.xml"/><Relationship Id="rId1" Type="http://purl.oclc.org/ooxml/officeDocument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8.xml"/><Relationship Id="rId1" Type="http://purl.oclc.org/ooxml/officeDocument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9.xml"/><Relationship Id="rId1" Type="http://purl.oclc.org/ooxml/officeDocument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purl.oclc.org/ooxml/officeDocument/relationships/image" Target="../media/image6.jpeg"/><Relationship Id="rId2" Type="http://purl.oclc.org/ooxml/officeDocument/relationships/notesSlide" Target="../notesSlides/notesSlide3.xml"/><Relationship Id="rId1" Type="http://purl.oclc.org/ooxml/officeDocument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0.xml"/><Relationship Id="rId1" Type="http://purl.oclc.org/ooxml/officeDocument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1.xml"/><Relationship Id="rId1" Type="http://purl.oclc.org/ooxml/officeDocument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purl.oclc.org/ooxml/officeDocument/relationships/image" Target="../media/image7.jpeg"/><Relationship Id="rId2" Type="http://purl.oclc.org/ooxml/officeDocument/relationships/notesSlide" Target="../notesSlides/notesSlide4.xml"/><Relationship Id="rId1" Type="http://purl.oclc.org/ooxml/officeDocument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5.xml"/><Relationship Id="rId1" Type="http://purl.oclc.org/ooxml/officeDocument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6.xml"/><Relationship Id="rId1" Type="http://purl.oclc.org/ooxml/officeDocument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7.xml"/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11"/>
          <p:cNvSpPr>
            <a:spLocks noChangeArrowheads="1" noChangeShapeType="1"/>
          </p:cNvSpPr>
          <p:nvPr/>
        </p:nvSpPr>
        <p:spPr bwMode="auto">
          <a:xfrm>
            <a:off x="4067175" y="1052513"/>
            <a:ext cx="4181475" cy="1662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819"/>
              </a:avLst>
            </a:prstTxWarp>
          </a:bodyPr>
          <a:lstStyle/>
          <a:p>
            <a:pPr algn="ctr" rtl="1"/>
            <a:r>
              <a:rPr lang="fa-IR" sz="1000" b="1" i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cs typeface="B Nazanin" panose="00000400000000000000" pitchFamily="2" charset="-78"/>
              </a:rPr>
              <a:t>گارگاه آموزشی</a:t>
            </a:r>
            <a:endParaRPr lang="en-US" sz="1000" b="1" i="1" kern="10">
              <a:ln w="9525">
                <a:solidFill>
                  <a:schemeClr val="bg1"/>
                </a:solidFill>
                <a:round/>
                <a:headEnd/>
                <a:tailEnd/>
              </a:ln>
              <a:cs typeface="B Nazanin" panose="00000400000000000000" pitchFamily="2" charset="-78"/>
            </a:endParaRPr>
          </a:p>
        </p:txBody>
      </p:sp>
      <p:sp>
        <p:nvSpPr>
          <p:cNvPr id="11267" name="WordArt 13"/>
          <p:cNvSpPr>
            <a:spLocks noChangeArrowheads="1" noChangeShapeType="1" noTextEdit="1"/>
          </p:cNvSpPr>
          <p:nvPr/>
        </p:nvSpPr>
        <p:spPr bwMode="auto">
          <a:xfrm>
            <a:off x="1071563" y="3071813"/>
            <a:ext cx="5500687" cy="1404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i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cs typeface="B Nazanin" panose="00000400000000000000" pitchFamily="2" charset="-78"/>
              </a:rPr>
              <a:t>ارتباط ماما ـ مددجو</a:t>
            </a:r>
            <a:endParaRPr lang="en-US" sz="3600" b="1" i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27795" y="188640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اثرات ارتباط مؤثر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ماما و مددجو</a:t>
            </a:r>
            <a:endParaRPr lang="fa-IR" altLang="en-US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55650" y="1125538"/>
            <a:ext cx="7634288" cy="5514975"/>
          </a:xfrm>
        </p:spPr>
        <p:txBody>
          <a:bodyPr/>
          <a:lstStyle/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شناسایی دقیق تر مشکل بیمار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افزایش رضایتمندی مددجو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درک بهتر درمان های انتخابی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متابعت بهتر از دستورات درمانی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پیروی از تغییرات پیشنهادی در شیوه زندگی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افزایش شرکت در برنامه های مراقبت بهداشتی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افزایش استقلال مددجو در انجام فعالیت های روزمره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كاهش هزينه ها و به كارگيري مؤثرامكانات و استفاده بهتر از زمان</a:t>
            </a:r>
            <a:endParaRPr lang="en-US" altLang="en-US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استرس و نگرانی مددجو کاسته می شود.</a:t>
            </a:r>
            <a:endParaRPr lang="en-US" altLang="en-US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r>
              <a:rPr lang="fa-IR" alt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در نهایت بهبود کیفیت زندگی</a:t>
            </a: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endParaRPr lang="en-US" altLang="en-US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endParaRPr lang="fa-IR" altLang="en-US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 eaLnBrk="1" hangingPunct="1">
              <a:buSzPct val="107%"/>
              <a:buFont typeface="Franklin Gothic Book" panose="020B0503020102020204" pitchFamily="34" charset="0"/>
              <a:buChar char="X"/>
            </a:pPr>
            <a:endParaRPr lang="fa-IR" altLang="en-US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58" y="116632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پیامدهای ارتباط غیر مؤثر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مخفی ماندن مشکلات و نیازهای مددجویان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نقص در رضایتمندی بیماران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عدم شناسایی نیازهای روانی و اجتماعی آنان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کاهش مشارکت بیمار در برنامه های درمانی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کاهش میزان اطلاعات از سوی بیماران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اشتباه در تشخیص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و در نهایت عدم درمان مناسب</a:t>
            </a:r>
          </a:p>
          <a:p>
            <a:pPr algn="r" rtl="1"/>
            <a:endParaRPr lang="en-US" altLang="en-US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428625" y="357188"/>
            <a:ext cx="8129588" cy="857250"/>
          </a:xfrm>
          <a:solidFill>
            <a:schemeClr val="accent2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پنج رمز ارتباط درمانی مؤثر:</a:t>
            </a:r>
            <a:endParaRPr lang="en-US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88" y="1714500"/>
            <a:ext cx="8429625" cy="5143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+mj-lt"/>
                <a:ea typeface="+mj-ea"/>
                <a:cs typeface="B Nazanin" pitchFamily="2" charset="-78"/>
              </a:rPr>
              <a:t> کامل بودن، یعنی همه اطلاعات ضروری را داشته باشد.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+mj-lt"/>
                <a:ea typeface="+mj-ea"/>
                <a:cs typeface="B Nazanin" pitchFamily="2" charset="-78"/>
              </a:rPr>
              <a:t> روشن بودن، اطلاعات موجود در پیام باید واضح باشد.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+mj-lt"/>
                <a:ea typeface="+mj-ea"/>
                <a:cs typeface="B Nazanin" pitchFamily="2" charset="-78"/>
              </a:rPr>
              <a:t> مختصر بودن، شامل اطلاعات غیر ضروری نباشد.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+mj-lt"/>
                <a:ea typeface="+mj-ea"/>
                <a:cs typeface="B Nazanin" pitchFamily="2" charset="-78"/>
              </a:rPr>
              <a:t> مؤدبانه بودن، ارتباط درمانی همیشه باید مؤدبانه باشد.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+mj-lt"/>
                <a:ea typeface="+mj-ea"/>
                <a:cs typeface="B Nazanin" pitchFamily="2" charset="-78"/>
              </a:rPr>
              <a:t> منسجم بودن، یک پیام منسجم، منطقی و همراه با نظم                   و ترتیب است.</a:t>
            </a:r>
          </a:p>
          <a:p>
            <a:pPr algn="r" rtl="1" eaLnBrk="1" fontAlgn="auto" hangingPunct="1">
              <a:spcAft>
                <a:spcPts val="0"/>
              </a:spcAft>
              <a:buClr>
                <a:srgbClr val="00B050"/>
              </a:buClr>
              <a:defRPr/>
            </a:pPr>
            <a:endParaRPr lang="fa-IR" sz="4400" dirty="0"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2276475"/>
            <a:ext cx="8686800" cy="4525963"/>
          </a:xfrm>
        </p:spPr>
        <p:txBody>
          <a:bodyPr/>
          <a:lstStyle/>
          <a:p>
            <a:pPr marL="0" indent="0" algn="ctr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بنابراین ارتباط مؤثر با صرف زمان کافی برای مراقبت پزشکی ضروری بوده و می تواند باعث کاهش شکایت های ناشی از اقدامات غلط گردد. </a:t>
            </a:r>
            <a:endParaRPr lang="en-US" altLang="en-US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پژوهش ها نشان داده اند که 60 تا 80 درصد از موارد تشخیص بیماری ها و نیز تصمیم گیری درمانی بر مبنای اطلاعات به دست آمده از </a:t>
            </a:r>
            <a:r>
              <a:rPr lang="fa-IR" altLang="en-US" b="1" smtClean="0">
                <a:solidFill>
                  <a:srgbClr val="00B050"/>
                </a:solidFill>
                <a:cs typeface="B Nazanin" panose="00000400000000000000" pitchFamily="2" charset="-78"/>
              </a:rPr>
              <a:t>مصاحبه پزشک </a:t>
            </a:r>
            <a:r>
              <a:rPr lang="fa-IR" altLang="en-US" b="1" smtClean="0">
                <a:cs typeface="B Nazanin" panose="00000400000000000000" pitchFamily="2" charset="-78"/>
              </a:rPr>
              <a:t>صورت می گیرد.</a:t>
            </a:r>
          </a:p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endParaRPr lang="fa-IR" altLang="en-US" smtClean="0">
              <a:cs typeface="B Nazanin" panose="00000400000000000000" pitchFamily="2" charset="-78"/>
            </a:endParaRPr>
          </a:p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مصاحبه ای که در آن </a:t>
            </a:r>
            <a:r>
              <a:rPr lang="fa-IR" altLang="en-US" b="1" smtClean="0">
                <a:solidFill>
                  <a:srgbClr val="00B050"/>
                </a:solidFill>
                <a:cs typeface="B Nazanin" panose="00000400000000000000" pitchFamily="2" charset="-78"/>
              </a:rPr>
              <a:t>ارتباطات انسانی </a:t>
            </a:r>
            <a:r>
              <a:rPr lang="fa-IR" altLang="en-US" b="1" smtClean="0">
                <a:cs typeface="B Nazanin" panose="00000400000000000000" pitchFamily="2" charset="-78"/>
              </a:rPr>
              <a:t>نقش اساسی دارد.</a:t>
            </a:r>
            <a:endParaRPr lang="en-US" altLang="en-US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ماما و ارتباط مؤثر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28750"/>
            <a:ext cx="8686800" cy="5622925"/>
          </a:xfrm>
        </p:spPr>
        <p:txBody>
          <a:bodyPr/>
          <a:lstStyle/>
          <a:p>
            <a:pPr marL="0" indent="0" algn="just" rtl="1">
              <a:buFont typeface="Wingdings 2" panose="05020102010507070707" pitchFamily="18" charset="2"/>
              <a:buNone/>
              <a:defRPr/>
            </a:pPr>
            <a:endParaRPr lang="fa-IR" altLang="en-US" dirty="0" smtClean="0">
              <a:cs typeface="B Nazanin" panose="00000400000000000000" pitchFamily="2" charset="-78"/>
            </a:endParaRPr>
          </a:p>
          <a:p>
            <a:pPr algn="just" rtl="1">
              <a:defRPr/>
            </a:pPr>
            <a:r>
              <a:rPr lang="fa-IR" altLang="en-US" dirty="0" smtClean="0">
                <a:cs typeface="B Nazanin" panose="00000400000000000000" pitchFamily="2" charset="-78"/>
              </a:rPr>
              <a:t>این ارتباط در مامایی نسبت به دیگر کارکنان سیستم بهداشتی </a:t>
            </a:r>
            <a:endParaRPr lang="fa-IR" altLang="en-US" dirty="0">
              <a:cs typeface="B Nazanin" panose="00000400000000000000" pitchFamily="2" charset="-78"/>
            </a:endParaRPr>
          </a:p>
          <a:p>
            <a:pPr marL="0" indent="0" algn="just" rtl="1">
              <a:buFont typeface="Wingdings 2" panose="05020102010507070707" pitchFamily="18" charset="2"/>
              <a:buNone/>
              <a:defRPr/>
            </a:pPr>
            <a:r>
              <a:rPr lang="fa-IR" altLang="en-US" dirty="0" smtClean="0">
                <a:cs typeface="B Nazanin" panose="00000400000000000000" pitchFamily="2" charset="-78"/>
              </a:rPr>
              <a:t>( پزشک و پرستار ) از اهمیت ویژه ای برخوردار است زیرا :</a:t>
            </a:r>
          </a:p>
          <a:p>
            <a:pPr algn="just" rtl="1">
              <a:defRPr/>
            </a:pPr>
            <a:endParaRPr lang="fa-IR" altLang="en-US" dirty="0" smtClean="0">
              <a:cs typeface="B Nazanin" panose="00000400000000000000" pitchFamily="2" charset="-78"/>
            </a:endParaRPr>
          </a:p>
          <a:p>
            <a:pPr algn="just" rtl="1">
              <a:defRPr/>
            </a:pPr>
            <a:r>
              <a:rPr lang="fa-IR" alt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زیرا ماماها باید بیشتر به جنبه روانی و عاطفی مراقبتی بپردازند.</a:t>
            </a:r>
            <a:endParaRPr lang="en-US" altLang="en-US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pPr algn="ctr" rtl="1">
              <a:defRPr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نتایج برقراری ارتباط مؤثر بین ماما و مادران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513"/>
            <a:ext cx="8686800" cy="6192837"/>
          </a:xfrm>
        </p:spPr>
        <p:txBody>
          <a:bodyPr/>
          <a:lstStyle/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افزایش رضایت خاطر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کاهش فشار خون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کاهش اضطراب و درد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احساس امنیت و ایمنی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اعتماد دو جانبه و مشارکت متقابل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تسهیل در انتخاب آگاهانه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کاهش ترس از زایمان طبیعی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احساس دلگرمی و اطمینان مادر</a:t>
            </a:r>
          </a:p>
          <a:p>
            <a:pPr algn="r" rtl="1"/>
            <a:r>
              <a:rPr lang="fa-IR" altLang="en-US" smtClean="0">
                <a:cs typeface="B Nazanin" panose="00000400000000000000" pitchFamily="2" charset="-78"/>
              </a:rPr>
              <a:t>کنترل بهتر سیر زایمان</a:t>
            </a:r>
          </a:p>
          <a:p>
            <a:pPr algn="r" rtl="1"/>
            <a:r>
              <a:rPr lang="fa-IR" altLang="en-US" b="1" smtClean="0">
                <a:solidFill>
                  <a:srgbClr val="FF0000"/>
                </a:solidFill>
                <a:cs typeface="B Nazanin" panose="00000400000000000000" pitchFamily="2" charset="-78"/>
              </a:rPr>
              <a:t>و از همه مهمتر باعث ارتقاء سلامت خواهد شد.</a:t>
            </a:r>
          </a:p>
          <a:p>
            <a:pPr algn="r" rtl="1"/>
            <a:endParaRPr lang="fa-IR" altLang="en-US" smtClean="0">
              <a:cs typeface="B Nazanin" panose="00000400000000000000" pitchFamily="2" charset="-78"/>
            </a:endParaRPr>
          </a:p>
          <a:p>
            <a:pPr algn="r" rtl="1"/>
            <a:endParaRPr lang="en-US" altLang="en-US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/>
          <a:lstStyle/>
          <a:p>
            <a:pPr algn="ctr" rtl="1">
              <a:defRPr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موانع ارتباطی ماماها با مددجویان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220663" y="1412875"/>
            <a:ext cx="8686800" cy="5589588"/>
          </a:xfrm>
        </p:spPr>
        <p:txBody>
          <a:bodyPr/>
          <a:lstStyle/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کمبود نسبت ماما به زائو ( از مهم ترین موانع ارتباطی) که منجر به نداشتن وقت و فرصت کافی می گردد.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سختی</a:t>
            </a:r>
            <a:r>
              <a:rPr lang="en-US" altLang="en-US" sz="2800" smtClean="0">
                <a:cs typeface="B Nazanin" panose="00000400000000000000" pitchFamily="2" charset="-78"/>
              </a:rPr>
              <a:t> </a:t>
            </a:r>
            <a:r>
              <a:rPr lang="fa-IR" altLang="en-US" sz="2800" smtClean="0">
                <a:cs typeface="B Nazanin" panose="00000400000000000000" pitchFamily="2" charset="-78"/>
              </a:rPr>
              <a:t>کار ماما و نداشتن انگیزه کاری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شیوه غیراصولی تقسیم کار در بخش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حضور زائو بد حال و اورژانسی در بخش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ناآگاهی از فرآیند زایمان و نداشتن تجربه زایمان ( حضور نیافتن در کلاسهای آمادگی زایمان در زنان نخست زا ) 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اضطراب بارداری</a:t>
            </a:r>
          </a:p>
          <a:p>
            <a:pPr algn="r" rtl="1"/>
            <a:r>
              <a:rPr lang="fa-IR" altLang="en-US" sz="2800" smtClean="0">
                <a:cs typeface="B Nazanin" panose="00000400000000000000" pitchFamily="2" charset="-78"/>
              </a:rPr>
              <a:t>ترس از زایمان طبیعی و در نتیجه افزایش موارد درخواست سزارین</a:t>
            </a:r>
          </a:p>
          <a:p>
            <a:pPr algn="r" rtl="1"/>
            <a:endParaRPr lang="en-US" altLang="en-US" sz="280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68313" y="1773238"/>
            <a:ext cx="8226425" cy="3817937"/>
          </a:xfrm>
        </p:spPr>
        <p:txBody>
          <a:bodyPr/>
          <a:lstStyle/>
          <a:p>
            <a:pPr algn="just" rtl="1"/>
            <a:r>
              <a:rPr lang="fa-IR" altLang="en-US" sz="3000" b="1" smtClean="0">
                <a:cs typeface="B Nazanin" panose="00000400000000000000" pitchFamily="2" charset="-78"/>
              </a:rPr>
              <a:t>تفاوت زبان بین ماما و زائو </a:t>
            </a:r>
          </a:p>
          <a:p>
            <a:pPr algn="just" rtl="1"/>
            <a:endParaRPr lang="fa-IR" altLang="en-US" sz="3000" b="1" smtClean="0">
              <a:cs typeface="B Nazanin" panose="00000400000000000000" pitchFamily="2" charset="-78"/>
            </a:endParaRPr>
          </a:p>
          <a:p>
            <a:pPr algn="just" rtl="1"/>
            <a:r>
              <a:rPr lang="fa-IR" altLang="en-US" sz="3000" b="1" smtClean="0">
                <a:cs typeface="B Nazanin" panose="00000400000000000000" pitchFamily="2" charset="-78"/>
              </a:rPr>
              <a:t>تفاوت فرهنگی میان ماما و زائو </a:t>
            </a:r>
          </a:p>
          <a:p>
            <a:pPr algn="just" rtl="1"/>
            <a:endParaRPr lang="fa-IR" altLang="en-US" sz="3000" b="1" smtClean="0">
              <a:cs typeface="B Nazanin" panose="00000400000000000000" pitchFamily="2" charset="-78"/>
            </a:endParaRPr>
          </a:p>
          <a:p>
            <a:pPr algn="just" rtl="1"/>
            <a:r>
              <a:rPr lang="fa-IR" altLang="en-US" sz="3000" b="1" smtClean="0">
                <a:cs typeface="B Nazanin" panose="00000400000000000000" pitchFamily="2" charset="-78"/>
              </a:rPr>
              <a:t>آگاهی ماما از فرهنگ بیمار</a:t>
            </a:r>
            <a:endParaRPr lang="en-US" altLang="en-US" sz="3000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19478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مهارتهای بین فردی ماما و </a:t>
            </a: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مددجو</a:t>
            </a:r>
            <a:endParaRPr lang="fa-IR" alt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513"/>
            <a:ext cx="8686800" cy="5805487"/>
          </a:xfrm>
        </p:spPr>
        <p:txBody>
          <a:bodyPr>
            <a:normAutofit lnSpcReduction="10%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cs typeface="B Nazanin" panose="00000400000000000000" pitchFamily="2" charset="-78"/>
              </a:rPr>
              <a:t>محیط فیزیکی مناسب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cs typeface="B Nazanin" panose="00000400000000000000" pitchFamily="2" charset="-78"/>
              </a:rPr>
              <a:t>سلام واحوال پرسی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cs typeface="B Nazanin" panose="00000400000000000000" pitchFamily="2" charset="-78"/>
              </a:rPr>
              <a:t>سوال در مورد دلیل مراجعه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cs typeface="B Nazanin" panose="00000400000000000000" pitchFamily="2" charset="-78"/>
              </a:rPr>
              <a:t>گوش دادن فعال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latin typeface="AGA Islamic Phrases" pitchFamily="2" charset="0"/>
                <a:cs typeface="B Nazanin" panose="00000400000000000000" pitchFamily="2" charset="-78"/>
              </a:rPr>
              <a:t>همدلي، صميميت و گرمي، خوش زباني، احترام ،مدارا و مهرباني كردن ،حلم و بردباري ،فروتني، تقوا، ايجاد اميدواري، ايجاداعتماد، رازداري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latin typeface="AGA Islamic Phrases" pitchFamily="2" charset="0"/>
                <a:cs typeface="B Nazanin" panose="00000400000000000000" pitchFamily="2" charset="-78"/>
              </a:rPr>
              <a:t>توجه به جنسیت و عوامل اعتقادی واجتماعی و اقتصادی و فرهنگی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latin typeface="AGA Islamic Phrases" pitchFamily="2" charset="0"/>
                <a:cs typeface="B Nazanin" panose="00000400000000000000" pitchFamily="2" charset="-78"/>
              </a:rPr>
              <a:t>زبان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latin typeface="AGA Islamic Phrases" pitchFamily="2" charset="0"/>
                <a:cs typeface="B Nazanin" panose="00000400000000000000" pitchFamily="2" charset="-78"/>
              </a:rPr>
              <a:t>ارتباط غیر کلامی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dirty="0" smtClean="0">
                <a:latin typeface="AGA Islamic Phrases" pitchFamily="2" charset="0"/>
                <a:cs typeface="B Nazanin" panose="00000400000000000000" pitchFamily="2" charset="-78"/>
              </a:rPr>
              <a:t>خاتمه دادن مصاحبه</a:t>
            </a:r>
            <a:endParaRPr lang="fa-IR" dirty="0">
              <a:latin typeface="AGA Islamic Phrases" pitchFamily="2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25" y="2492375"/>
            <a:ext cx="5953125" cy="33131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abassom" pitchFamily="2" charset="-78"/>
              </a:rPr>
              <a:t>الف : مهارت های ارتباطی ماما در کاهش شکایات پزشکی</a:t>
            </a:r>
            <a:br>
              <a:rPr lang="fa-I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abassom" pitchFamily="2" charset="-78"/>
              </a:rPr>
            </a:br>
            <a:r>
              <a:rPr lang="fa-I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abassom" pitchFamily="2" charset="-78"/>
              </a:rPr>
              <a:t>ب :ماما و نقش وی به عنوان مشاوردر جامعه</a:t>
            </a:r>
            <a:br>
              <a:rPr lang="fa-I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abassom" pitchFamily="2" charset="-78"/>
              </a:rPr>
            </a:br>
            <a:endParaRPr lang="en-US" sz="5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abassom" pitchFamily="2" charset="-78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428750" y="1285875"/>
            <a:ext cx="65008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%"/>
              </a:spcBef>
              <a:buClrTx/>
              <a:buSzTx/>
              <a:buFontTx/>
              <a:buNone/>
            </a:pPr>
            <a:r>
              <a:rPr lang="fa-IR" altLang="en-US" sz="5400" b="1">
                <a:solidFill>
                  <a:schemeClr val="tx1"/>
                </a:solidFill>
                <a:latin typeface="Calibri" panose="020F0502020204030204" pitchFamily="34" charset="0"/>
                <a:cs typeface="B Zar" panose="00000400000000000000" pitchFamily="2" charset="-78"/>
              </a:rPr>
              <a:t>هدف این بخش کارگاه</a:t>
            </a:r>
            <a:endParaRPr lang="en-US" altLang="en-US" sz="5400" b="1">
              <a:solidFill>
                <a:schemeClr val="tx1"/>
              </a:solidFill>
              <a:latin typeface="Calibri" panose="020F0502020204030204" pitchFamily="34" charset="0"/>
              <a:cs typeface="B Zar" panose="00000400000000000000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40032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اصول ارتباط ماما و </a:t>
            </a: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مددجو</a:t>
            </a:r>
            <a:endParaRPr lang="fa-IR" alt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39738" y="1341438"/>
            <a:ext cx="8686800" cy="4895850"/>
          </a:xfrm>
        </p:spPr>
        <p:txBody>
          <a:bodyPr/>
          <a:lstStyle/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شناخت مخاطب از جمله سطح سواد ،شغل و...</a:t>
            </a:r>
          </a:p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محیط: فاصله 180-90 سانتی متر،میز و...بین پزشک وبیمار نباشد</a:t>
            </a:r>
          </a:p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  پرده،بسته بودن دراتاق،رنگ اتاق،نور مناسب (مستقیم به بیمار نتابد)</a:t>
            </a:r>
          </a:p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  صندلی شما وبیمار هم سطح باشد.</a:t>
            </a:r>
          </a:p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  حداقل ورود وخروج سایرین و تماس تلفنی</a:t>
            </a:r>
          </a:p>
          <a:p>
            <a:pPr algn="just" rtl="1" eaLnBrk="1" hangingPunct="1"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  مرتب بودن اتاق انتظار و سکوت و پوشیدن روپوش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8580" y="188640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 های پایه در ارتباط </a:t>
            </a: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ماما و مددجو</a:t>
            </a:r>
            <a:endParaRPr lang="fa-IR" alt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150%"/>
              </a:lnSpc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مدیریت زمان</a:t>
            </a:r>
          </a:p>
          <a:p>
            <a:pPr algn="r" rtl="1" eaLnBrk="1" hangingPunct="1">
              <a:lnSpc>
                <a:spcPct val="150%"/>
              </a:lnSpc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گوش دادن فعال</a:t>
            </a:r>
          </a:p>
          <a:p>
            <a:pPr algn="r" rtl="1" eaLnBrk="1" hangingPunct="1">
              <a:lnSpc>
                <a:spcPct val="150%"/>
              </a:lnSpc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ارتباط غیر کلامی</a:t>
            </a:r>
          </a:p>
          <a:p>
            <a:pPr algn="r" rtl="1" eaLnBrk="1" hangingPunct="1">
              <a:lnSpc>
                <a:spcPct val="150%"/>
              </a:lnSpc>
              <a:buFont typeface="Wingdings" panose="05000000000000000000" pitchFamily="2" charset="2"/>
              <a:buChar char="q"/>
            </a:pPr>
            <a:r>
              <a:rPr lang="fa-IR" altLang="en-US" b="1" smtClean="0">
                <a:cs typeface="B Nazanin" panose="00000400000000000000" pitchFamily="2" charset="-78"/>
              </a:rPr>
              <a:t>دو سوم ارتباط بین فردی،تمرین و گرفتن بازخورد از بیماران و همکاران است.</a:t>
            </a:r>
          </a:p>
          <a:p>
            <a:pPr algn="r" rtl="1" eaLnBrk="1" hangingPunct="1">
              <a:buFont typeface="Wingdings" panose="05000000000000000000" pitchFamily="2" charset="2"/>
              <a:buChar char="q"/>
            </a:pPr>
            <a:endParaRPr lang="fa-I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-11875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شروع خوب</a:t>
            </a:r>
            <a:r>
              <a:rPr lang="fa-IR" altLang="en-US" dirty="0" smtClean="0"/>
              <a:t>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79388" y="1341438"/>
            <a:ext cx="8686800" cy="4525962"/>
          </a:xfrm>
        </p:spPr>
        <p:txBody>
          <a:bodyPr/>
          <a:lstStyle/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دست دادن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لبخند زدن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استقبال کردن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صدای گرم و صمیمی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تماس چشمی مداوم بدون خیره شدن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احوالپرسی با معرفی خود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 های گردآوری  اطلاعات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سؤال کردن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نکات کاربردی ارتباطی در حین مصاحبه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تکنیک های کمکی ارتباط پزشک و بیمار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موانع روان شناختی ارتباط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نکات ارتباطی حین معاینه</a:t>
            </a:r>
          </a:p>
          <a:p>
            <a:pPr algn="r" rtl="1" eaLnBrk="1" hangingPunct="1">
              <a:lnSpc>
                <a:spcPct val="150%"/>
              </a:lnSpc>
            </a:pPr>
            <a:endParaRPr lang="fa-IR" altLang="en-US" b="1" smtClean="0">
              <a:cs typeface="B Nazanin" panose="00000400000000000000" pitchFamily="2" charset="-78"/>
            </a:endParaRPr>
          </a:p>
          <a:p>
            <a:pPr algn="r" rtl="1" eaLnBrk="1" hangingPunct="1">
              <a:lnSpc>
                <a:spcPct val="150%"/>
              </a:lnSpc>
            </a:pPr>
            <a:endParaRPr lang="fa-IR" altLang="en-US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12139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نکات ارتباطی حین معاینه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altLang="en-US" b="1" smtClean="0">
                <a:cs typeface="B Nazanin" panose="00000400000000000000" pitchFamily="2" charset="-78"/>
              </a:rPr>
              <a:t>محیط فیزیکی</a:t>
            </a:r>
          </a:p>
          <a:p>
            <a:pPr algn="r" rtl="1" eaLnBrk="1" hangingPunct="1"/>
            <a:endParaRPr lang="fa-IR" altLang="en-US" b="1" smtClean="0">
              <a:cs typeface="B Nazanin" panose="00000400000000000000" pitchFamily="2" charset="-78"/>
            </a:endParaRPr>
          </a:p>
          <a:p>
            <a:pPr algn="r" rtl="1" eaLnBrk="1" hangingPunct="1"/>
            <a:r>
              <a:rPr lang="fa-IR" altLang="en-US" b="1" smtClean="0">
                <a:cs typeface="B Nazanin" panose="00000400000000000000" pitchFamily="2" charset="-78"/>
              </a:rPr>
              <a:t>ظاهر فرد معاینه کننده</a:t>
            </a:r>
          </a:p>
          <a:p>
            <a:pPr algn="r" rtl="1" eaLnBrk="1" hangingPunct="1"/>
            <a:endParaRPr lang="fa-IR" altLang="en-US" b="1" smtClean="0">
              <a:cs typeface="B Nazanin" panose="00000400000000000000" pitchFamily="2" charset="-78"/>
            </a:endParaRPr>
          </a:p>
          <a:p>
            <a:pPr algn="r" rtl="1" eaLnBrk="1" hangingPunct="1"/>
            <a:r>
              <a:rPr lang="fa-IR" altLang="en-US" b="1" smtClean="0">
                <a:cs typeface="B Nazanin" panose="00000400000000000000" pitchFamily="2" charset="-78"/>
              </a:rPr>
              <a:t>مهارت های لازم حین معاینه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31575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محیط فیزیکی معاینه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28625" y="1554163"/>
            <a:ext cx="8286750" cy="4525962"/>
          </a:xfrm>
        </p:spPr>
        <p:txBody>
          <a:bodyPr/>
          <a:lstStyle/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1- تمیز باشد.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2- خصوصی باشد: پرده ها کشیده شوند، در بسته باشد، فرد دیگری در اتاق نباشد یا پاروان کشیده شود.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3- آرام باشد.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cs typeface="B Nazanin" panose="00000400000000000000" pitchFamily="2" charset="-78"/>
              </a:rPr>
              <a:t>4- تخت معاینه مناسب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01020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ویژگی های فرد معاینه کننده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ظاهر تمیز و مرتبی داشته باشد.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مضطرب نباشد.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قبل از شروع معاینه خود را کاملا معرفی کند و سمت خود را بگوید.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 قبل از شروع معاینه از بیمار اجازه بگیرد.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>
                <a:solidFill>
                  <a:srgbClr val="FF0000"/>
                </a:solidFill>
                <a:cs typeface="B Nazanin" panose="00000400000000000000" pitchFamily="2" charset="-78"/>
              </a:rPr>
              <a:t>ویژگی های فرد معاینه کننده</a:t>
            </a: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(ادامه)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اگر نکته ی غیر طبیعی نیافتید در</a:t>
            </a:r>
            <a:r>
              <a:rPr lang="en-US" altLang="en-US" b="1" smtClean="0">
                <a:cs typeface="B Nazanin" panose="00000400000000000000" pitchFamily="2" charset="-78"/>
              </a:rPr>
              <a:t> </a:t>
            </a:r>
            <a:r>
              <a:rPr lang="fa-IR" altLang="en-US" b="1" smtClean="0">
                <a:cs typeface="B Nazanin" panose="00000400000000000000" pitchFamily="2" charset="-78"/>
              </a:rPr>
              <a:t>پایان  به او بگویید وگر نه با زبان قابل فهم مورد غیر طبیعی را توضیح دهید و اطمینان دهید که معاینه ی سایر قسمتها طبیعی بوده است.</a:t>
            </a:r>
          </a:p>
          <a:p>
            <a:pPr algn="r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در پایان از بیمار از این که در انجام معاینه با شما همکاری کرده است تشکر کنید.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بندی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«با توجه به شرح حال و معاینه »........است یا برای تشخیص نیاز به ................وجود دارد.</a:t>
            </a:r>
          </a:p>
          <a:p>
            <a:pPr algn="just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کارهایی را که بیمار باید انجام دهد و تاریخ مراجعه بعدی را مشخص کنید.</a:t>
            </a:r>
            <a:endParaRPr lang="en-US" altLang="en-US" b="1" smtClean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%"/>
              </a:lnSpc>
            </a:pPr>
            <a:r>
              <a:rPr lang="fa-IR" altLang="en-US" b="1" smtClean="0">
                <a:cs typeface="B Nazanin" panose="00000400000000000000" pitchFamily="2" charset="-78"/>
              </a:rPr>
              <a:t>بپرسید که سؤال دیگری ندارد و همه چیز را متوجه شده است؟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04800" y="24654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مهارتهای ارائه ی اطلاعات وآموزش به بیمار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5538"/>
            <a:ext cx="8686800" cy="5732462"/>
          </a:xfrm>
        </p:spPr>
        <p:txBody>
          <a:bodyPr>
            <a:normAutofit/>
          </a:bodyPr>
          <a:lstStyle/>
          <a:p>
            <a:pPr marL="274320" indent="-274320"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ارائه اطلاعات به صورت ساده و روشن باشد و</a:t>
            </a:r>
            <a:r>
              <a:rPr lang="en-US" b="1" dirty="0" smtClean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بررسي كنید كه آيا بيمار مطالب را فهميده است يا خير؟</a:t>
            </a:r>
          </a:p>
          <a:p>
            <a:pPr marL="274320" indent="-274320"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آخرين اطلاعات علمي و بهترين روش هاي درماني و عوارض دارويي را در اختيار بیمار قرار دهید.</a:t>
            </a:r>
          </a:p>
          <a:p>
            <a:pPr marL="274320" indent="-274320"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مطالب مهم را در ابتدا مطرح كنید ، تحقيقات نشان مي دهد چيزي كه در ابتدا گفته مي شود، بهتر به خاطر مي ماند.</a:t>
            </a:r>
          </a:p>
          <a:p>
            <a:pPr marL="274320" indent="-274320"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استفاده از تكرار، مطالب در قالب جملات مختلف تكرار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mtClean="0">
                <a:cs typeface="B Nazanin" panose="00000400000000000000" pitchFamily="2" charset="-78"/>
              </a:rPr>
              <a:t>ارتباط ، </a:t>
            </a:r>
            <a:r>
              <a:rPr lang="fa-IR" altLang="en-US" b="1" smtClean="0">
                <a:solidFill>
                  <a:srgbClr val="FF0000"/>
                </a:solidFill>
                <a:cs typeface="B Nazanin" panose="00000400000000000000" pitchFamily="2" charset="-78"/>
              </a:rPr>
              <a:t>محور</a:t>
            </a:r>
            <a:r>
              <a:rPr lang="fa-IR" altLang="en-US" smtClean="0">
                <a:cs typeface="B Nazanin" panose="00000400000000000000" pitchFamily="2" charset="-78"/>
              </a:rPr>
              <a:t>همه اقدامات بالینی و اساس فعالیت پزشکی توصیف شده است.</a:t>
            </a:r>
          </a:p>
          <a:p>
            <a:pPr marL="0" indent="0" algn="ctr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mtClean="0">
                <a:cs typeface="B Nazanin" panose="00000400000000000000" pitchFamily="2" charset="-78"/>
              </a:rPr>
              <a:t>اهمیت ارتباط به اندازه ای است که برخی صاحب نظران، اساس آسیب های فردی و پیشرفت های بشری را در فرآیند ارتباط دانسته اند. </a:t>
            </a:r>
            <a:endParaRPr lang="en-US" altLang="en-US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86876" y="116632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altLang="en-US" b="1" dirty="0">
                <a:solidFill>
                  <a:srgbClr val="FF0000"/>
                </a:solidFill>
                <a:cs typeface="B Nazanin" panose="00000400000000000000" pitchFamily="2" charset="-78"/>
              </a:rPr>
              <a:t>مهارتهای ارائه ی اطلاعات وآموزش </a:t>
            </a:r>
            <a:r>
              <a:rPr lang="fa-IR" alt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به بیمار</a:t>
            </a:r>
            <a:r>
              <a:rPr lang="fa-IR" altLang="en-US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(ادامه)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287338" y="1196975"/>
            <a:ext cx="8686800" cy="5400675"/>
          </a:xfrm>
        </p:spPr>
        <p:txBody>
          <a:bodyPr/>
          <a:lstStyle/>
          <a:p>
            <a:pPr algn="just" rtl="1" eaLnBrk="1" hangingPunct="1">
              <a:lnSpc>
                <a:spcPct val="150%"/>
              </a:lnSpc>
            </a:pPr>
            <a:r>
              <a:rPr lang="fa-IR" altLang="en-US" sz="2400" b="1" smtClean="0">
                <a:cs typeface="B Nazanin" panose="00000400000000000000" pitchFamily="2" charset="-78"/>
              </a:rPr>
              <a:t>خلاصه كردن و آزمون درك بيمار از مطالب گفته شده. در پايان مصاحبه بايد نكات اصلي به صورت كوتاه و واضح و روشن تكرار شود و از نظر اطمينان از درك مطلب مي توان از بيمار خواست تا دستورات پزشكي  را تكرار كند تا مطمئن شود كه خوب شنيده و فهميده( می توان رئوس اطلاعات پيچيده را روي كاغذ نوشت)</a:t>
            </a:r>
            <a:endParaRPr lang="en-US" altLang="en-US" sz="2400" b="1" smtClean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%"/>
              </a:lnSpc>
            </a:pPr>
            <a:endParaRPr lang="en-US" altLang="en-US" sz="2400" b="1" smtClean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%"/>
              </a:lnSpc>
            </a:pPr>
            <a:r>
              <a:rPr lang="fa-IR" altLang="en-US" sz="2400" b="1" smtClean="0">
                <a:cs typeface="B Nazanin" panose="00000400000000000000" pitchFamily="2" charset="-78"/>
              </a:rPr>
              <a:t>در صورت امكان ، بيماران بسته هاي آموزشي مناسب حال خود را دريافت كرده و با منابع و مواد آموزشي مانند دست نوشته ها، وب سايت هاي مرتبط آشنا شوند.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purl.oclc.org/ooxml/drawingml/main" xmlns:r="http://purl.oclc.org/ooxml/officeDocument/relationships" xmlns:p="http://purl.oclc.org/ooxml/presentationml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03648" y="1412776"/>
          <a:ext cx="6237336" cy="3971940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267683-B70E-4B25-A435-BE4B29D8A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6267683-B70E-4B25-A435-BE4B29D8AB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325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8"/>
          <p:cNvSpPr txBox="1">
            <a:spLocks noChangeArrowheads="1"/>
          </p:cNvSpPr>
          <p:nvPr/>
        </p:nvSpPr>
        <p:spPr bwMode="auto">
          <a:xfrm>
            <a:off x="611188" y="2276475"/>
            <a:ext cx="7991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rtl="1" eaLnBrk="1" hangingPunct="1">
              <a:spcBef>
                <a:spcPct val="50%"/>
              </a:spcBef>
              <a:buClrTx/>
              <a:buSzTx/>
              <a:buFontTx/>
              <a:buNone/>
            </a:pPr>
            <a:r>
              <a:rPr lang="fa-IR" altLang="en-US" sz="4000" b="1">
                <a:solidFill>
                  <a:srgbClr val="0070C0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تعريف مشاوره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90"/>
                                          </p:val>
                                        </p:tav>
                                        <p:tav tm="100%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3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632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734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837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188640"/>
            <a:ext cx="8686800" cy="838200"/>
          </a:xfrm>
        </p:spPr>
        <p:txBody>
          <a:bodyPr/>
          <a:lstStyle/>
          <a:p>
            <a:pPr algn="r">
              <a:defRPr/>
            </a:pPr>
            <a:r>
              <a:rPr lang="fa-IR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اهداف مشاوره : 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8" y="1484313"/>
            <a:ext cx="8686800" cy="4525962"/>
          </a:xfrm>
        </p:spPr>
        <p:txBody>
          <a:bodyPr/>
          <a:lstStyle/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1- كمك به انتخاب ، تصميم گيري و حل مسائل زندگي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fa-IR" sz="2400" b="1" dirty="0">
              <a:latin typeface="Tahoma" pitchFamily="34" charset="0"/>
              <a:ea typeface="Tahoma" pitchFamily="34" charset="0"/>
              <a:cs typeface="B Nazanin" panose="00000400000000000000" pitchFamily="2" charset="-78"/>
            </a:endParaRP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2- شناخت قابليتهاي فردي و اجتماعي مراجع در جهت بكارگيري آنها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fa-IR" sz="2400" b="1" dirty="0">
              <a:latin typeface="Tahoma" pitchFamily="34" charset="0"/>
              <a:ea typeface="Tahoma" pitchFamily="34" charset="0"/>
              <a:cs typeface="B Nazanin" panose="00000400000000000000" pitchFamily="2" charset="-78"/>
            </a:endParaRP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3- كمك به حل يا كنار آمدن با مشكلاتي كه باعث برهم خوردن سازگاري فرد شده 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fa-IR" sz="2400" b="1" dirty="0">
              <a:latin typeface="Tahoma" pitchFamily="34" charset="0"/>
              <a:ea typeface="Tahoma" pitchFamily="34" charset="0"/>
              <a:cs typeface="B Nazanin" panose="00000400000000000000" pitchFamily="2" charset="-78"/>
            </a:endParaRP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4- ارائه آموزشها و اطلاعات پيشگيرانه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fa-IR" sz="2400" b="1" dirty="0">
              <a:latin typeface="Tahoma" pitchFamily="34" charset="0"/>
              <a:ea typeface="Tahoma" pitchFamily="34" charset="0"/>
              <a:cs typeface="B Nazanin" panose="00000400000000000000" pitchFamily="2" charset="-78"/>
            </a:endParaRP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latin typeface="Tahoma" pitchFamily="34" charset="0"/>
                <a:ea typeface="Tahoma" pitchFamily="34" charset="0"/>
                <a:cs typeface="B Nazanin" panose="00000400000000000000" pitchFamily="2" charset="-78"/>
              </a:rPr>
              <a:t>5- كمك به ارتقاء و رشد قابليتهاي مراجع</a:t>
            </a:r>
            <a:endParaRPr lang="en-US" sz="2400" b="1" dirty="0" smtClean="0">
              <a:latin typeface="Tahoma" pitchFamily="34" charset="0"/>
              <a:ea typeface="Tahoma" pitchFamily="34" charset="0"/>
              <a:cs typeface="B Nazanin" panose="00000400000000000000" pitchFamily="2" charset="-78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90785"/>
            <a:ext cx="8686800" cy="838200"/>
          </a:xfrm>
        </p:spPr>
        <p:txBody>
          <a:bodyPr/>
          <a:lstStyle/>
          <a:p>
            <a:pPr algn="r">
              <a:defRPr/>
            </a:pPr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اصول مشاوره :</a:t>
            </a:r>
            <a:endParaRPr lang="en-US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052513"/>
            <a:ext cx="8640762" cy="5661025"/>
          </a:xfrm>
        </p:spPr>
        <p:txBody>
          <a:bodyPr/>
          <a:lstStyle/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1-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احترام</a:t>
            </a:r>
            <a:r>
              <a:rPr lang="fa-IR" sz="2800" b="1" dirty="0" smtClean="0">
                <a:cs typeface="B Nazanin" panose="00000400000000000000" pitchFamily="2" charset="-78"/>
              </a:rPr>
              <a:t> به شخصيت مراجع،بدون توجه به عقيده، موقعيت</a:t>
            </a:r>
            <a:r>
              <a:rPr lang="en-US" sz="2800" b="1" dirty="0" smtClean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اجتماعي،جنسيت،نژاد، مليت</a:t>
            </a:r>
          </a:p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2- مشاوره نبايد تحميل گردد و به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اجبار</a:t>
            </a:r>
            <a:r>
              <a:rPr lang="fa-IR" sz="2800" b="1" dirty="0" smtClean="0">
                <a:cs typeface="B Nazanin" panose="00000400000000000000" pitchFamily="2" charset="-78"/>
              </a:rPr>
              <a:t> صورت گيرد .</a:t>
            </a:r>
          </a:p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3-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حقوق</a:t>
            </a:r>
            <a:r>
              <a:rPr lang="fa-IR" sz="2800" b="1" dirty="0" smtClean="0">
                <a:cs typeface="B Nazanin" panose="00000400000000000000" pitchFamily="2" charset="-78"/>
              </a:rPr>
              <a:t> مراجع محفوظ و مورد احترام است .</a:t>
            </a:r>
          </a:p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4- مراجع قابليت تصميم گرفتن دارد و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تصميم گيري حق </a:t>
            </a:r>
            <a:r>
              <a:rPr lang="fa-IR" sz="2800" b="1" dirty="0" smtClean="0">
                <a:cs typeface="B Nazanin" panose="00000400000000000000" pitchFamily="2" charset="-78"/>
              </a:rPr>
              <a:t>مراجع است .</a:t>
            </a:r>
          </a:p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5- مراجع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مختار و مسئول </a:t>
            </a:r>
            <a:r>
              <a:rPr lang="fa-IR" sz="2800" b="1" dirty="0" smtClean="0">
                <a:cs typeface="B Nazanin" panose="00000400000000000000" pitchFamily="2" charset="-78"/>
              </a:rPr>
              <a:t>است و صلاحيت حل مشكلات خود را دارد.</a:t>
            </a:r>
          </a:p>
          <a:p>
            <a:pPr marL="0" indent="0" algn="r" rtl="1">
              <a:lnSpc>
                <a:spcPct val="150%"/>
              </a:lnSpc>
              <a:buFont typeface="Wingdings 2" panose="05020102010507070707" pitchFamily="18" charset="2"/>
              <a:buNone/>
              <a:defRPr/>
            </a:pPr>
            <a:r>
              <a:rPr lang="fa-IR" sz="2800" b="1" dirty="0" smtClean="0">
                <a:cs typeface="B Nazanin" panose="00000400000000000000" pitchFamily="2" charset="-78"/>
              </a:rPr>
              <a:t>6- مراجع بايد در طول مشاوره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آزادي كامل </a:t>
            </a:r>
            <a:r>
              <a:rPr lang="fa-IR" sz="2800" b="1" dirty="0" smtClean="0">
                <a:cs typeface="B Nazanin" panose="00000400000000000000" pitchFamily="2" charset="-78"/>
              </a:rPr>
              <a:t>داشته و هرچه مي خواهد بگويد.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/>
          </p:cNvSpPr>
          <p:nvPr/>
        </p:nvSpPr>
        <p:spPr bwMode="auto">
          <a:xfrm>
            <a:off x="611188" y="404813"/>
            <a:ext cx="79565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rtl="1">
              <a:spcBef>
                <a:spcPct val="0%"/>
              </a:spcBef>
              <a:buClrTx/>
              <a:buSzTx/>
              <a:buFontTx/>
              <a:buNone/>
            </a:pPr>
            <a:r>
              <a:rPr lang="fa-IR" altLang="en-US" sz="2800" b="1">
                <a:solidFill>
                  <a:srgbClr val="0070C0"/>
                </a:solidFill>
                <a:latin typeface="Garamond" panose="02020404030301010803" pitchFamily="18" charset="0"/>
              </a:rPr>
              <a:t>در یک مشاوره ی اخلاقی و کارآمد، رعایت اصول و به کارگیری عناصر زیر ضرورت دارد:</a:t>
            </a:r>
          </a:p>
          <a:p>
            <a:pPr algn="r" rtl="1">
              <a:spcBef>
                <a:spcPct val="0%"/>
              </a:spcBef>
              <a:buClrTx/>
              <a:buSzTx/>
              <a:buFontTx/>
              <a:buNone/>
            </a:pPr>
            <a:endParaRPr lang="fa-IR" altLang="en-US" sz="280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913" y="1203325"/>
            <a:ext cx="82946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زمان کافی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پذيرش(قضاوت گر نباشیم)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محرمانه بودن</a:t>
            </a:r>
            <a:r>
              <a:rPr lang="en-US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 </a:t>
            </a: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و رازداری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احترام و اعتماد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در دسترس بودن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رضايت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هماهنگی و دقت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ملاحظات اجتماعی فرهنگی</a:t>
            </a:r>
          </a:p>
          <a:p>
            <a:pPr algn="r" rtl="1">
              <a:lnSpc>
                <a:spcPct val="150%"/>
              </a:lnSpc>
              <a:spcBef>
                <a:spcPct val="0%"/>
              </a:spcBef>
              <a:buClr>
                <a:srgbClr val="FF0000"/>
              </a:buClr>
              <a:buSzTx/>
              <a:buFont typeface="Wingdings" panose="05000000000000000000" pitchFamily="2" charset="2"/>
              <a:buChar char="q"/>
            </a:pPr>
            <a:r>
              <a:rPr lang="fa-IR" altLang="en-US" sz="2400" b="1">
                <a:solidFill>
                  <a:schemeClr val="tx1"/>
                </a:solidFill>
                <a:latin typeface="Garamond" panose="02020404030301010803" pitchFamily="18" charset="0"/>
                <a:cs typeface="B Nazanin" panose="00000400000000000000" pitchFamily="2" charset="-78"/>
              </a:rPr>
              <a:t>ارائه اطلاعات کامل، دقیق، مناسب تا بیمار را قادر سازد آگاهانه و آزادانه و تصمیم اتخاذ نماید.</a:t>
            </a:r>
            <a:endParaRPr lang="fa-IR" altLang="en-US" sz="2400">
              <a:solidFill>
                <a:schemeClr val="tx1"/>
              </a:solidFill>
              <a:latin typeface="Garamond" panose="02020404030301010803" pitchFamily="18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mtClean="0">
                <a:cs typeface="B Nazanin" panose="00000400000000000000" pitchFamily="2" charset="-78"/>
              </a:rPr>
              <a:t>ارتباط مؤثر مخلوطی از هنر ارتباط، آموزش انسان شناسی، مهارت های رفتاری و بسیاری از علوم دیگر می باشد.</a:t>
            </a:r>
          </a:p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endParaRPr lang="fa-IR" altLang="en-US" smtClean="0">
              <a:cs typeface="B Nazanin" panose="00000400000000000000" pitchFamily="2" charset="-78"/>
            </a:endParaRPr>
          </a:p>
          <a:p>
            <a:pPr marL="0" indent="0" algn="ctr" rtl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b="1" smtClean="0">
                <a:solidFill>
                  <a:srgbClr val="00B050"/>
                </a:solidFill>
                <a:cs typeface="B Nazanin" panose="00000400000000000000" pitchFamily="2" charset="-78"/>
              </a:rPr>
              <a:t>بسیاری از صاحب نظران، توانایی برقراری ارتباط صحیح را از مهم ترین ویژگی های کارکنان بهداشتی دانسته اند.</a:t>
            </a:r>
            <a:endParaRPr lang="en-US" altLang="en-US" b="1" smtClean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686800" cy="838200"/>
          </a:xfrm>
        </p:spPr>
        <p:txBody>
          <a:bodyPr/>
          <a:lstStyle/>
          <a:p>
            <a:pPr algn="r">
              <a:defRPr/>
            </a:pPr>
            <a:r>
              <a:rPr lang="en-US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      </a:t>
            </a:r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مهارت هاي مشاوره :</a:t>
            </a:r>
            <a:endParaRPr lang="en-US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686800" cy="5905500"/>
          </a:xfrm>
        </p:spPr>
        <p:txBody>
          <a:bodyPr/>
          <a:lstStyle/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برقراري رابطه مشاوره اي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ساختاردهي </a:t>
            </a: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هدايت مشاوره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رفتار غير كلامي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گوش دادن موثر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ارتباط كلامي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بازتاب احساسات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پايان دادن به جلسات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پايان دادن به مشاوره</a:t>
            </a:r>
            <a:endParaRPr lang="en-US" altLang="en-US" sz="2800" b="1" smtClean="0">
              <a:solidFill>
                <a:schemeClr val="tx1"/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purl.oclc.org/ooxml/drawingml/main" xmlns:r="http://purl.oclc.org/ooxml/officeDocument/relationships" xmlns:p="http://purl.oclc.org/ooxml/presentationml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chemeClr val="bg1">
                    <a:lumMod val="95%"/>
                  </a:schemeClr>
                </a:solidFill>
                <a:cs typeface="B Titr" pitchFamily="2" charset="-78"/>
              </a:rPr>
              <a:t>مهارت های یک ماما به عنوان مشاور</a:t>
            </a:r>
            <a:endParaRPr lang="en-US" dirty="0" smtClean="0">
              <a:solidFill>
                <a:schemeClr val="bg1">
                  <a:lumMod val="95%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686800" cy="4525962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238EB2-F1C6-402A-BCF5-141ECFE18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D238EB2-F1C6-402A-BCF5-141ECFE18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08F8B4-19AB-4AA6-82CA-9BDC7AC31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B08F8B4-19AB-4AA6-82CA-9BDC7AC310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2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F9DA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00052" y="620688"/>
            <a:ext cx="7772400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مهارت همدلی</a:t>
            </a:r>
            <a:endParaRPr lang="en-US" dirty="0" smtClean="0">
              <a:solidFill>
                <a:srgbClr val="0070C0"/>
              </a:solidFill>
              <a:cs typeface="B Titr" pitchFamily="2" charset="-78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285852" y="1857364"/>
          <a:ext cx="6400800" cy="3781436"/>
        </p:xfrm>
        <a:graphic>
          <a:graphicData uri="http://purl.oclc.org/ooxml/drawingml/diagram">
            <dgm:relIds xmlns:dgm="http://purl.oclc.org/ooxml/drawingml/diagram" xmlns:r="http://purl.oclc.org/ooxml/officeDocument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purl.oclc.org/ooxml/drawingml/main" xmlns:r="http://purl.oclc.org/ooxml/officeDocument/relationships" xmlns:p="http://purl.oclc.org/ooxml/presentationml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>
                <a:solidFill>
                  <a:schemeClr val="bg1">
                    <a:lumMod val="95%"/>
                  </a:schemeClr>
                </a:solidFill>
                <a:cs typeface="B Titr" pitchFamily="2" charset="-78"/>
              </a:rPr>
              <a:t>مهارت های یک ماما به عنوان مشاور</a:t>
            </a:r>
            <a:endParaRPr lang="en-US" dirty="0" smtClean="0">
              <a:solidFill>
                <a:schemeClr val="bg1">
                  <a:lumMod val="95%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214422"/>
          <a:ext cx="7572428" cy="5072097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238EB2-F1C6-402A-BCF5-141ECFE18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D238EB2-F1C6-402A-BCF5-141ECFE18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4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E1D1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71490" y="620688"/>
            <a:ext cx="7772400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مهارت گوش دادن فعال</a:t>
            </a:r>
            <a:endParaRPr lang="en-US" dirty="0" smtClean="0">
              <a:solidFill>
                <a:srgbClr val="0070C0"/>
              </a:solidFill>
              <a:cs typeface="B Titr" pitchFamily="2" charset="-78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357290" y="1857364"/>
          <a:ext cx="6400800" cy="3781436"/>
        </p:xfrm>
        <a:graphic>
          <a:graphicData uri="http://purl.oclc.org/ooxml/drawingml/diagram">
            <dgm:relIds xmlns:dgm="http://purl.oclc.org/ooxml/drawingml/diagram" xmlns:r="http://purl.oclc.org/ooxml/officeDocument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شنونده فعال دفاعی برخورد نمی کند!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تلاش کنیم آنچه را که دوست نداریم، بشنویم.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فقط بخاطر مخالفت با عقیده ای آن را رد نکنیم.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ممکن است نظریه بی اهمیتی برای ما برای دیگری مهم باشد.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بر میل قطع صحبت گوینده، غلبه کنیم.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باور کنیم که بیش از یک روش برای نگاه کردن به مسایل وجود دارد.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برای تبادل افکار ارزش قایل باشیم نه افکار خودمان</a:t>
            </a:r>
          </a:p>
          <a:p>
            <a:pPr algn="just" rtl="1" eaLnBrk="1" hangingPunct="1"/>
            <a:r>
              <a:rPr lang="fa-IR" altLang="en-US" smtClean="0">
                <a:cs typeface="B Nazanin" panose="00000400000000000000" pitchFamily="2" charset="-78"/>
              </a:rPr>
              <a:t> بدانیم که گوش ندادن به ارتباط آسیب می زند.</a:t>
            </a:r>
            <a:endParaRPr lang="en-US" altLang="en-US" smtClean="0">
              <a:cs typeface="B Nazanin" panose="00000400000000000000" pitchFamily="2" charset="-78"/>
            </a:endParaRP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285750"/>
            <a:ext cx="7772400" cy="7143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itr" pitchFamily="2" charset="-78"/>
              </a:rPr>
              <a:t>ارتباط غیر کلامی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2707" name="Subtitle 2"/>
          <p:cNvSpPr>
            <a:spLocks noGrp="1"/>
          </p:cNvSpPr>
          <p:nvPr>
            <p:ph type="subTitle" idx="1"/>
          </p:nvPr>
        </p:nvSpPr>
        <p:spPr>
          <a:xfrm>
            <a:off x="611188" y="2714625"/>
            <a:ext cx="3714750" cy="2428875"/>
          </a:xfrm>
        </p:spPr>
        <p:txBody>
          <a:bodyPr/>
          <a:lstStyle/>
          <a:p>
            <a:pPr algn="ct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فاصله شخصی</a:t>
            </a:r>
          </a:p>
          <a:p>
            <a:pPr algn="ct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تن صدا</a:t>
            </a:r>
          </a:p>
          <a:p>
            <a:pPr algn="ct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سرعت تکلم</a:t>
            </a:r>
          </a:p>
          <a:p>
            <a:pPr algn="ct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تعریق و بوی بدن </a:t>
            </a:r>
            <a:endParaRPr lang="en-US" altLang="en-US" sz="320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5813" y="1143000"/>
            <a:ext cx="7772400" cy="142875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400" dirty="0">
                <a:solidFill>
                  <a:schemeClr val="tx2">
                    <a:lumMod val="40%"/>
                    <a:lumOff val="60%"/>
                  </a:schemeClr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سه ثانیه اول ارتباط را ارتباط غیر کلامی تشکیل می دهد.</a:t>
            </a:r>
            <a:endParaRPr lang="en-US" sz="4400" dirty="0">
              <a:solidFill>
                <a:schemeClr val="tx2">
                  <a:lumMod val="40%"/>
                  <a:lumOff val="60%"/>
                </a:schemeClr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2709" name="Subtitle 2"/>
          <p:cNvSpPr txBox="1">
            <a:spLocks/>
          </p:cNvSpPr>
          <p:nvPr/>
        </p:nvSpPr>
        <p:spPr bwMode="auto">
          <a:xfrm>
            <a:off x="5081588" y="2938463"/>
            <a:ext cx="37147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حالت چهره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تماس چشمی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وضعیت بدنی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حالت دست و انگشتان</a:t>
            </a:r>
            <a:endParaRPr lang="en-US" altLang="en-US">
              <a:solidFill>
                <a:srgbClr val="FF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0563" y="214313"/>
            <a:ext cx="3914775" cy="714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itr" pitchFamily="2" charset="-78"/>
              </a:rPr>
              <a:t>ارتباط غیر کلامی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4755" name="Subtitle 2"/>
          <p:cNvSpPr>
            <a:spLocks noGrp="1"/>
          </p:cNvSpPr>
          <p:nvPr>
            <p:ph type="subTitle" idx="1"/>
          </p:nvPr>
        </p:nvSpPr>
        <p:spPr>
          <a:xfrm>
            <a:off x="179388" y="3141663"/>
            <a:ext cx="4572000" cy="2428875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ناخن باید تمیز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یونیفرم باید کاملا اندازه و مناسب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ادکلن با بوی ملایم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سنجاق کردن کارت شناسایی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endParaRPr lang="en-US" altLang="en-US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42875"/>
            <a:ext cx="5214938" cy="85725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معارفه و آشنایی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4757" name="Subtitle 2"/>
          <p:cNvSpPr txBox="1">
            <a:spLocks/>
          </p:cNvSpPr>
          <p:nvPr/>
        </p:nvSpPr>
        <p:spPr bwMode="auto">
          <a:xfrm>
            <a:off x="5081588" y="2938463"/>
            <a:ext cx="37147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حمام روزانه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استفاده ازخوشبوکننده ها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هوای تازه در اتاق</a:t>
            </a:r>
          </a:p>
          <a:p>
            <a:pPr algn="r" rtl="1"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fa-IR" altLang="en-US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تمیزی موی سر</a:t>
            </a:r>
            <a:endParaRPr lang="en-US" altLang="en-US">
              <a:solidFill>
                <a:srgbClr val="FF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14375" y="1214438"/>
            <a:ext cx="7772400" cy="1285875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400" dirty="0">
                <a:solidFill>
                  <a:schemeClr val="accent1">
                    <a:lumMod val="50%"/>
                  </a:schemeClr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قبل از شروع مصاحبه باید کارهایی انجام شود.</a:t>
            </a:r>
            <a:endParaRPr lang="en-US" sz="4400" dirty="0">
              <a:solidFill>
                <a:schemeClr val="accent1">
                  <a:lumMod val="50%"/>
                </a:schemeClr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7900" y="441325"/>
            <a:ext cx="3914775" cy="714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itr" pitchFamily="2" charset="-78"/>
              </a:rPr>
              <a:t>ارتباط غیر کلامی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71613" y="3357563"/>
            <a:ext cx="6400800" cy="2143125"/>
          </a:xfrm>
        </p:spPr>
        <p:txBody>
          <a:bodyPr>
            <a:noAutofit/>
          </a:bodyPr>
          <a:lstStyle/>
          <a:p>
            <a:pPr algn="just" rtl="1" eaLnBrk="1" fontAlgn="auto" hangingPunct="1">
              <a:lnSpc>
                <a:spcPct val="150%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fa-IR" sz="2800" dirty="0" smtClean="0">
                <a:solidFill>
                  <a:schemeClr val="tx1">
                    <a:lumMod val="95%"/>
                    <a:lumOff val="5%"/>
                  </a:schemeClr>
                </a:solidFill>
                <a:cs typeface="B Davat" pitchFamily="2" charset="-78"/>
              </a:rPr>
              <a:t>درمانجو انتظار دارد که شما یک متخصص باشید و لباس شما نیز بخشی از این تخصص است. در حقیقت درمانجو به فردی که نسبت به ظاهر  خود بی توجه است ، به سختی اعتماد می کند.</a:t>
            </a:r>
            <a:endParaRPr lang="en-US" sz="2800" dirty="0">
              <a:solidFill>
                <a:schemeClr val="tx1">
                  <a:lumMod val="95%"/>
                  <a:lumOff val="5%"/>
                </a:schemeClr>
              </a:solidFill>
              <a:cs typeface="B Davat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388" y="369888"/>
            <a:ext cx="5214937" cy="85725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معارفه و آشنایی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85813" y="1484313"/>
            <a:ext cx="7772400" cy="1285875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400" dirty="0">
                <a:solidFill>
                  <a:schemeClr val="accent1">
                    <a:lumMod val="50%"/>
                  </a:schemeClr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قبل از شروع مصاحبه باید کارهایی انجام شود.</a:t>
            </a:r>
            <a:endParaRPr lang="en-US" sz="4400" dirty="0">
              <a:solidFill>
                <a:schemeClr val="accent1">
                  <a:lumMod val="50%"/>
                </a:schemeClr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549275"/>
            <a:ext cx="7772400" cy="7143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itr" pitchFamily="2" charset="-78"/>
              </a:rPr>
              <a:t>رفتار های غیر کلامی مناسب در ارتباط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57313" y="1643063"/>
            <a:ext cx="6724650" cy="37147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 eaLnBrk="1" fontAlgn="auto" hangingPunct="1">
              <a:spcBef>
                <a:spcPct val="20%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000" dirty="0">
                <a:solidFill>
                  <a:schemeClr val="tx2">
                    <a:lumMod val="75%"/>
                  </a:schemeClr>
                </a:solidFill>
                <a:latin typeface="+mn-lt"/>
                <a:cs typeface="B Nazanin" pitchFamily="2" charset="-78"/>
              </a:rPr>
              <a:t>حفظ تماس چشمی</a:t>
            </a:r>
          </a:p>
          <a:p>
            <a:pPr algn="r" rtl="1" eaLnBrk="1" fontAlgn="auto" hangingPunct="1">
              <a:spcBef>
                <a:spcPct val="20%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000" dirty="0">
                <a:solidFill>
                  <a:schemeClr val="tx2">
                    <a:lumMod val="75%"/>
                  </a:schemeClr>
                </a:solidFill>
                <a:latin typeface="+mn-lt"/>
                <a:cs typeface="B Nazanin" pitchFamily="2" charset="-78"/>
              </a:rPr>
              <a:t> تکان دادن سر</a:t>
            </a:r>
          </a:p>
          <a:p>
            <a:pPr algn="r" rtl="1" eaLnBrk="1" fontAlgn="auto" hangingPunct="1">
              <a:spcBef>
                <a:spcPct val="20%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000" dirty="0">
                <a:solidFill>
                  <a:schemeClr val="tx2">
                    <a:lumMod val="75%"/>
                  </a:schemeClr>
                </a:solidFill>
                <a:latin typeface="+mn-lt"/>
                <a:cs typeface="B Nazanin" pitchFamily="2" charset="-78"/>
              </a:rPr>
              <a:t> لبخند و نشان دادن علاقه</a:t>
            </a:r>
          </a:p>
          <a:p>
            <a:pPr algn="r" rtl="1" eaLnBrk="1" fontAlgn="auto" hangingPunct="1">
              <a:spcBef>
                <a:spcPct val="20%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000" dirty="0">
                <a:solidFill>
                  <a:schemeClr val="tx2">
                    <a:lumMod val="75%"/>
                  </a:schemeClr>
                </a:solidFill>
                <a:latin typeface="+mn-lt"/>
                <a:cs typeface="B Nazanin" pitchFamily="2" charset="-78"/>
              </a:rPr>
              <a:t> متمایل شدن به سمت گوینده</a:t>
            </a:r>
          </a:p>
          <a:p>
            <a:pPr algn="r" rtl="1" eaLnBrk="1" fontAlgn="auto" hangingPunct="1">
              <a:spcBef>
                <a:spcPct val="20%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000" dirty="0">
                <a:solidFill>
                  <a:schemeClr val="tx2">
                    <a:lumMod val="75%"/>
                  </a:schemeClr>
                </a:solidFill>
                <a:latin typeface="+mn-lt"/>
                <a:cs typeface="B Nazanin" pitchFamily="2" charset="-78"/>
              </a:rPr>
              <a:t>استفاده از تن صدای متناسب با پیام</a:t>
            </a:r>
            <a:endParaRPr lang="en-US" sz="4000" dirty="0">
              <a:solidFill>
                <a:schemeClr val="tx2">
                  <a:lumMod val="75%"/>
                </a:schemeClr>
              </a:solidFill>
              <a:latin typeface="+mn-lt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71202" y="256084"/>
            <a:ext cx="8129588" cy="857250"/>
          </a:xfrm>
          <a:solidFill>
            <a:schemeClr val="accent2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ارتباط درمانی برای کارکنان بهداشتی</a:t>
            </a:r>
            <a:endParaRPr lang="en-US" b="1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850" y="1112838"/>
            <a:ext cx="8424863" cy="57451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just" rtl="1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endParaRPr lang="en-US" sz="4400" dirty="0">
              <a:solidFill>
                <a:schemeClr val="tx2">
                  <a:lumMod val="75%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41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205038"/>
            <a:ext cx="655320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333375"/>
            <a:ext cx="7772400" cy="7143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cs typeface="B Titr" pitchFamily="2" charset="-78"/>
              </a:rPr>
              <a:t>توجه به رفتار های غیر کلامی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.137%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0899" name="Subtitle 2"/>
          <p:cNvSpPr>
            <a:spLocks noGrp="1"/>
          </p:cNvSpPr>
          <p:nvPr>
            <p:ph type="subTitle" idx="1"/>
          </p:nvPr>
        </p:nvSpPr>
        <p:spPr>
          <a:xfrm>
            <a:off x="2743200" y="2060575"/>
            <a:ext cx="3714750" cy="4357688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اخم کردن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راه رفتن کند و تند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گره کردن مشت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 تن صدای یکنواخت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آه کشیدن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جواب های یک کلمه ای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سکوت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کوبیدن در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3200" smtClean="0">
                <a:solidFill>
                  <a:srgbClr val="FF0000"/>
                </a:solidFill>
                <a:cs typeface="B Nazanin" panose="00000400000000000000" pitchFamily="2" charset="-78"/>
              </a:rPr>
              <a:t>پرت کردن اشیا</a:t>
            </a:r>
            <a:endParaRPr lang="en-US" altLang="en-US" sz="320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82" y="25410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موانع ارتباط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327025" y="1052513"/>
            <a:ext cx="8686800" cy="6121400"/>
          </a:xfrm>
        </p:spPr>
        <p:txBody>
          <a:bodyPr/>
          <a:lstStyle/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1- کلیشه های اطمینان بخش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2- پند دادن/ تأکید کردن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3- توضیح خواستن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4- تحقیر کردن/ انتقاد کردن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5- پیش داوری و قضاوت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6- تغییر موضوع</a:t>
            </a:r>
          </a:p>
          <a:p>
            <a:pPr marL="0" indent="0" algn="r" rtl="1" eaLnBrk="1" hangingPunct="1">
              <a:lnSpc>
                <a:spcPct val="150%"/>
              </a:lnSpc>
              <a:buFont typeface="Wingdings 2" panose="05020102010507070707" pitchFamily="18" charset="2"/>
              <a:buNone/>
            </a:pPr>
            <a:r>
              <a:rPr lang="fa-IR" altLang="en-US" sz="2800" b="1" smtClean="0">
                <a:solidFill>
                  <a:schemeClr val="tx1"/>
                </a:solidFill>
                <a:cs typeface="B Nazanin" panose="00000400000000000000" pitchFamily="2" charset="-78"/>
              </a:rPr>
              <a:t>7- شرمسار کردن</a:t>
            </a:r>
            <a:endParaRPr lang="en-US" altLang="en-US" sz="2800" b="1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Box 3"/>
          <p:cNvSpPr txBox="1">
            <a:spLocks noChangeArrowheads="1"/>
          </p:cNvSpPr>
          <p:nvPr/>
        </p:nvSpPr>
        <p:spPr bwMode="auto">
          <a:xfrm>
            <a:off x="1258888" y="2205038"/>
            <a:ext cx="6500812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%"/>
              </a:spcBef>
              <a:buClr>
                <a:schemeClr val="accent1"/>
              </a:buClr>
              <a:buSzPct val="70%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%"/>
              </a:spcBef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%"/>
              </a:spcBef>
              <a:spcAft>
                <a:spcPct val="0%"/>
              </a:spcAft>
              <a:buClr>
                <a:schemeClr val="accent1"/>
              </a:buClr>
              <a:buSzPct val="60%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%"/>
              </a:spcBef>
              <a:buClrTx/>
              <a:buSzTx/>
              <a:buFontTx/>
              <a:buNone/>
            </a:pPr>
            <a:r>
              <a:rPr lang="fa-IR" altLang="en-US" sz="4000" b="1">
                <a:solidFill>
                  <a:srgbClr val="FF0000"/>
                </a:solidFill>
                <a:latin typeface="Calibri" panose="020F0502020204030204" pitchFamily="34" charset="0"/>
                <a:cs typeface="B Zar" panose="00000400000000000000" pitchFamily="2" charset="-78"/>
              </a:rPr>
              <a:t>جمع بندی و بازخورد</a:t>
            </a:r>
            <a:endParaRPr lang="en-US" altLang="en-US" sz="4000" b="1">
              <a:solidFill>
                <a:srgbClr val="FF0000"/>
              </a:solidFill>
              <a:latin typeface="Calibri" panose="020F0502020204030204" pitchFamily="34" charset="0"/>
              <a:cs typeface="B Zar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975" y="3789363"/>
            <a:ext cx="46799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a-IR" sz="4000" b="1" dirty="0">
                <a:solidFill>
                  <a:schemeClr val="accent1">
                    <a:lumMod val="75%"/>
                  </a:schemeClr>
                </a:solidFill>
                <a:cs typeface="B Nazanin" panose="00000400000000000000" pitchFamily="2" charset="-78"/>
              </a:rPr>
              <a:t>با تشکر از توجه شما</a:t>
            </a:r>
            <a:endParaRPr lang="en-US" sz="4000" b="1" dirty="0">
              <a:solidFill>
                <a:schemeClr val="accent1">
                  <a:lumMod val="75%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90"/>
                                          </p:val>
                                        </p:tav>
                                        <p:tav tm="100%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95536" y="696119"/>
            <a:ext cx="8129588" cy="857250"/>
          </a:xfrm>
          <a:solidFill>
            <a:schemeClr val="accent2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ارتباط درمانی برای </a:t>
            </a:r>
            <a:r>
              <a:rPr lang="fa-IR" b="1" dirty="0">
                <a:solidFill>
                  <a:srgbClr val="FFFF00"/>
                </a:solidFill>
                <a:cs typeface="B Nazanin" pitchFamily="2" charset="-78"/>
              </a:rPr>
              <a:t>کارکنان بهداشتی</a:t>
            </a:r>
            <a:endParaRPr lang="en-US" b="1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0825" y="908050"/>
            <a:ext cx="8569325" cy="5429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just" rtl="1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lumMod val="75%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349500"/>
            <a:ext cx="6913563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428596" y="662780"/>
            <a:ext cx="8129588" cy="1500188"/>
          </a:xfrm>
          <a:solidFill>
            <a:schemeClr val="accent2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ارتباط: </a:t>
            </a:r>
            <a:br>
              <a:rPr lang="fa-IR" dirty="0" smtClean="0">
                <a:solidFill>
                  <a:srgbClr val="FFFF00"/>
                </a:solidFill>
                <a:cs typeface="B Nazanin" pitchFamily="2" charset="-78"/>
              </a:rPr>
            </a:br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فرایند دو طرفه شامل فرستادن و دریافت پیام</a:t>
            </a:r>
            <a:endParaRPr lang="en-US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63" y="2000250"/>
            <a:ext cx="8129587" cy="39290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337" y="4071942"/>
            <a:ext cx="1928826" cy="714380"/>
          </a:xfrm>
          <a:prstGeom prst="rect">
            <a:avLst/>
          </a:prstGeom>
          <a:solidFill>
            <a:schemeClr val="accent4">
              <a:lumMod val="75%"/>
            </a:schemeClr>
          </a:soli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a-IR" sz="3600" b="1" spc="50" dirty="0">
                <a:ln w="13500">
                  <a:solidFill>
                    <a:schemeClr val="accent1">
                      <a:shade val="2.5%"/>
                      <a:alpha val="6.5%"/>
                    </a:schemeClr>
                  </a:solidFill>
                  <a:prstDash val="solid"/>
                </a:ln>
                <a:solidFill>
                  <a:schemeClr val="accent1">
                    <a:tint val="3%"/>
                    <a:alpha val="95%"/>
                  </a:schemeClr>
                </a:solidFill>
                <a:effectLst>
                  <a:innerShdw blurRad="50900" dist="38500" dir="13500000">
                    <a:srgbClr val="000000">
                      <a:alpha val="60%"/>
                    </a:srgbClr>
                  </a:innerShdw>
                </a:effectLst>
                <a:cs typeface="B Zar" pitchFamily="2" charset="-78"/>
              </a:rPr>
              <a:t>فرستنده</a:t>
            </a:r>
            <a:endParaRPr lang="en-US" sz="3600" b="1" spc="50" dirty="0">
              <a:ln w="13500">
                <a:solidFill>
                  <a:schemeClr val="accent1">
                    <a:shade val="2.5%"/>
                    <a:alpha val="6.5%"/>
                  </a:schemeClr>
                </a:solidFill>
                <a:prstDash val="solid"/>
              </a:ln>
              <a:solidFill>
                <a:schemeClr val="accent1">
                  <a:tint val="3%"/>
                  <a:alpha val="95%"/>
                </a:schemeClr>
              </a:solidFill>
              <a:effectLst>
                <a:innerShdw blurRad="50900" dist="38500" dir="13500000">
                  <a:srgbClr val="000000">
                    <a:alpha val="60%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2589213" y="4187825"/>
            <a:ext cx="3714750" cy="484188"/>
          </a:xfrm>
          <a:prstGeom prst="leftRightArrow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00825" y="4046614"/>
            <a:ext cx="1928826" cy="714380"/>
          </a:xfrm>
          <a:prstGeom prst="rect">
            <a:avLst/>
          </a:prstGeom>
          <a:solidFill>
            <a:schemeClr val="accent4">
              <a:lumMod val="75%"/>
            </a:schemeClr>
          </a:soli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a-IR" sz="3600" b="1" spc="50" dirty="0">
                <a:ln w="13500">
                  <a:solidFill>
                    <a:schemeClr val="accent1">
                      <a:shade val="2.5%"/>
                      <a:alpha val="6.5%"/>
                    </a:schemeClr>
                  </a:solidFill>
                  <a:prstDash val="solid"/>
                </a:ln>
                <a:solidFill>
                  <a:schemeClr val="accent1">
                    <a:tint val="3%"/>
                    <a:alpha val="95%"/>
                  </a:schemeClr>
                </a:solidFill>
                <a:effectLst>
                  <a:innerShdw blurRad="50900" dist="38500" dir="13500000">
                    <a:srgbClr val="000000">
                      <a:alpha val="60%"/>
                    </a:srgbClr>
                  </a:innerShdw>
                </a:effectLst>
                <a:cs typeface="B Zar" pitchFamily="2" charset="-78"/>
              </a:rPr>
              <a:t>گیرنده</a:t>
            </a:r>
            <a:endParaRPr lang="en-US" sz="3600" b="1" spc="50" dirty="0">
              <a:ln w="13500">
                <a:solidFill>
                  <a:schemeClr val="accent1">
                    <a:shade val="2.5%"/>
                    <a:alpha val="6.5%"/>
                  </a:schemeClr>
                </a:solidFill>
                <a:prstDash val="solid"/>
              </a:ln>
              <a:solidFill>
                <a:schemeClr val="accent1">
                  <a:tint val="3%"/>
                  <a:alpha val="95%"/>
                </a:schemeClr>
              </a:solidFill>
              <a:effectLst>
                <a:innerShdw blurRad="50900" dist="38500" dir="13500000">
                  <a:srgbClr val="000000">
                    <a:alpha val="60%"/>
                  </a:srgbClr>
                </a:innerShdw>
              </a:effectLst>
              <a:cs typeface="B Zar" pitchFamily="2" charset="-78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1179513" y="2390775"/>
            <a:ext cx="2428875" cy="1428750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a-IR" sz="2400" dirty="0">
                <a:cs typeface="B Zar" pitchFamily="2" charset="-78"/>
              </a:rPr>
              <a:t>پیام</a:t>
            </a:r>
          </a:p>
          <a:p>
            <a:pPr algn="ctr" eaLnBrk="1" hangingPunct="1">
              <a:defRPr/>
            </a:pPr>
            <a:r>
              <a:rPr lang="fa-IR" sz="2400" dirty="0">
                <a:cs typeface="B Zar" pitchFamily="2" charset="-78"/>
              </a:rPr>
              <a:t>کلامی</a:t>
            </a:r>
          </a:p>
          <a:p>
            <a:pPr algn="ctr" eaLnBrk="1" hangingPunct="1">
              <a:defRPr/>
            </a:pPr>
            <a:r>
              <a:rPr lang="fa-IR" sz="2400" dirty="0">
                <a:cs typeface="B Zar" pitchFamily="2" charset="-78"/>
              </a:rPr>
              <a:t>غیرکلامی</a:t>
            </a:r>
            <a:endParaRPr lang="en-US" sz="2400" dirty="0">
              <a:cs typeface="B Zar" pitchFamily="2" charset="-78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6875463" y="2366963"/>
            <a:ext cx="2128837" cy="1500187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a-IR" sz="2800" dirty="0">
                <a:cs typeface="B Zar" pitchFamily="2" charset="-78"/>
              </a:rPr>
              <a:t>بازخورد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428625" y="571500"/>
            <a:ext cx="8129588" cy="1500188"/>
          </a:xfrm>
          <a:solidFill>
            <a:schemeClr val="accent2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mtClean="0">
                <a:solidFill>
                  <a:srgbClr val="FFFF00"/>
                </a:solidFill>
                <a:cs typeface="B Nazanin" pitchFamily="2" charset="-78"/>
              </a:rPr>
              <a:t>ارتباط: </a:t>
            </a:r>
            <a:br>
              <a:rPr lang="fa-IR" smtClean="0">
                <a:solidFill>
                  <a:srgbClr val="FFFF00"/>
                </a:solidFill>
                <a:cs typeface="B Nazanin" pitchFamily="2" charset="-78"/>
              </a:rPr>
            </a:br>
            <a:r>
              <a:rPr lang="fa-IR" smtClean="0">
                <a:solidFill>
                  <a:srgbClr val="FFFF00"/>
                </a:solidFill>
                <a:cs typeface="B Nazanin" pitchFamily="2" charset="-78"/>
              </a:rPr>
              <a:t>فرایند دو طرفه شامل فرستادن و دریافت پیام</a:t>
            </a:r>
            <a:endParaRPr lang="en-US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188" y="1665288"/>
            <a:ext cx="8129587" cy="5184775"/>
          </a:xfrm>
          <a:prstGeom prst="rect">
            <a:avLst/>
          </a:prstGeom>
        </p:spPr>
        <p:txBody>
          <a:bodyPr anchor="ctr">
            <a:normAutofit fontScale="55%" lnSpcReduction="20%"/>
          </a:bodyPr>
          <a:lstStyle/>
          <a:p>
            <a:pPr algn="ctr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r>
              <a:rPr lang="fa-IR" sz="5100" b="1" dirty="0">
                <a:solidFill>
                  <a:srgbClr val="FFFF00"/>
                </a:solidFill>
                <a:latin typeface="+mj-lt"/>
                <a:ea typeface="+mj-ea"/>
                <a:cs typeface="B Nazanin" pitchFamily="2" charset="-78"/>
              </a:rPr>
              <a:t>انواع ارتباط</a:t>
            </a:r>
            <a:r>
              <a:rPr lang="fa-IR" sz="5100" dirty="0">
                <a:solidFill>
                  <a:srgbClr val="FFFF00"/>
                </a:solidFill>
                <a:latin typeface="+mj-lt"/>
                <a:ea typeface="+mj-ea"/>
                <a:cs typeface="B Nazanin" pitchFamily="2" charset="-78"/>
              </a:rPr>
              <a:t>: </a:t>
            </a:r>
            <a:r>
              <a:rPr lang="fa-IR" sz="5100" dirty="0">
                <a:latin typeface="+mj-lt"/>
                <a:ea typeface="+mj-ea"/>
                <a:cs typeface="B Nazanin" pitchFamily="2" charset="-78"/>
              </a:rPr>
              <a:t/>
            </a:r>
            <a:br>
              <a:rPr lang="fa-IR" sz="5100" dirty="0">
                <a:latin typeface="+mj-lt"/>
                <a:ea typeface="+mj-ea"/>
                <a:cs typeface="B Nazanin" pitchFamily="2" charset="-78"/>
              </a:rPr>
            </a:br>
            <a:r>
              <a:rPr lang="fa-IR" sz="51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شنیداری </a:t>
            </a:r>
            <a:r>
              <a:rPr lang="fa-IR" sz="5100" dirty="0">
                <a:solidFill>
                  <a:schemeClr val="accent6">
                    <a:lumMod val="50%"/>
                  </a:schemeClr>
                </a:solidFill>
                <a:latin typeface="+mj-lt"/>
                <a:ea typeface="+mj-ea"/>
                <a:cs typeface="B Nazanin" pitchFamily="2" charset="-78"/>
              </a:rPr>
              <a:t>که با کلمات بیان می شوند</a:t>
            </a:r>
          </a:p>
          <a:p>
            <a:pPr algn="ctr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r>
              <a:rPr lang="fa-IR" sz="51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دیداری</a:t>
            </a:r>
            <a:r>
              <a:rPr lang="fa-IR" sz="5100" dirty="0">
                <a:solidFill>
                  <a:schemeClr val="accent6">
                    <a:lumMod val="50%"/>
                  </a:schemeClr>
                </a:solidFill>
                <a:latin typeface="+mj-lt"/>
                <a:ea typeface="+mj-ea"/>
                <a:cs typeface="B Nazanin" pitchFamily="2" charset="-78"/>
              </a:rPr>
              <a:t> که در تابلو ها و علایم دیده می شوند</a:t>
            </a:r>
          </a:p>
          <a:p>
            <a:pPr algn="ctr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r>
              <a:rPr lang="fa-IR" sz="51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نوشتاری</a:t>
            </a:r>
            <a:r>
              <a:rPr lang="fa-IR" sz="5100" dirty="0">
                <a:solidFill>
                  <a:schemeClr val="accent6">
                    <a:lumMod val="50%"/>
                  </a:schemeClr>
                </a:solidFill>
                <a:latin typeface="+mj-lt"/>
                <a:ea typeface="+mj-ea"/>
                <a:cs typeface="B Nazanin" pitchFamily="2" charset="-78"/>
              </a:rPr>
              <a:t> که در دست نوشته ها و یادداشت ها ابراز می شوند</a:t>
            </a:r>
          </a:p>
          <a:p>
            <a:pPr algn="ctr" eaLnBrk="1" fontAlgn="auto" hangingPunct="1">
              <a:lnSpc>
                <a:spcPct val="170%"/>
              </a:lnSpc>
              <a:spcAft>
                <a:spcPts val="0"/>
              </a:spcAft>
              <a:defRPr/>
            </a:pPr>
            <a:r>
              <a:rPr lang="fa-IR" sz="51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زبان بدن </a:t>
            </a:r>
            <a:r>
              <a:rPr lang="fa-IR" sz="5100" dirty="0">
                <a:solidFill>
                  <a:schemeClr val="accent6">
                    <a:lumMod val="50%"/>
                  </a:schemeClr>
                </a:solidFill>
                <a:latin typeface="+mj-lt"/>
                <a:ea typeface="+mj-ea"/>
                <a:cs typeface="B Nazanin" pitchFamily="2" charset="-78"/>
              </a:rPr>
              <a:t>که حالت چهره، تن صدا، وضعیت بدنی و پوشش و ظاهر فرد آنها را نشان می دهد از آنها به نشانه های غیر کلامی هم تعبیر می شود</a:t>
            </a:r>
            <a:r>
              <a:rPr lang="fa-IR" sz="4400" dirty="0">
                <a:latin typeface="+mj-lt"/>
                <a:ea typeface="+mj-ea"/>
                <a:cs typeface="+mj-cs"/>
              </a:rPr>
              <a:t>.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bg>
      <p:bgPr>
        <a:gradFill rotWithShape="0">
          <a:gsLst>
            <a:gs pos="0%">
              <a:srgbClr val="E6DCAC"/>
            </a:gs>
            <a:gs pos="12%">
              <a:srgbClr val="E6D78A"/>
            </a:gs>
            <a:gs pos="30%">
              <a:srgbClr val="C7AC4C"/>
            </a:gs>
            <a:gs pos="45%">
              <a:srgbClr val="E6D78A"/>
            </a:gs>
            <a:gs pos="77%">
              <a:srgbClr val="C7AC4C"/>
            </a:gs>
            <a:gs pos="100%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5" y="571500"/>
            <a:ext cx="8129588" cy="1500188"/>
          </a:xfrm>
          <a:solidFill>
            <a:schemeClr val="accent2"/>
          </a:solidFill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تحریف در پیام که بر فهمیدن و شنیدن پیام اثر می گذارد و ممکن است نتیجه عوامل زیر باشد:</a:t>
            </a:r>
            <a:endParaRPr lang="en-US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88" y="2071688"/>
            <a:ext cx="8429625" cy="478631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پیش داوری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 از قبل درباره افراد خاص، موضوعات خاص پیش فرض دارد.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هیجان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</a:t>
            </a:r>
            <a:r>
              <a:rPr lang="en-US" sz="2800" dirty="0">
                <a:latin typeface="+mj-lt"/>
                <a:ea typeface="+mj-ea"/>
                <a:cs typeface="B Nazanin" pitchFamily="2" charset="-78"/>
              </a:rPr>
              <a:t>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حالات هیجانی خاص بر درک پیام اثر دارد.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تمرکز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</a:t>
            </a:r>
            <a:r>
              <a:rPr lang="fa-IR" sz="2800" b="1" dirty="0">
                <a:latin typeface="+mj-lt"/>
                <a:ea typeface="+mj-ea"/>
                <a:cs typeface="B Nazanin" pitchFamily="2" charset="-78"/>
              </a:rPr>
              <a:t>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حواس پرتی و  یا محیط پر سر و صدا بر درک پیام اثر دارد.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علایق شخصی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</a:t>
            </a:r>
            <a:r>
              <a:rPr lang="en-US" sz="2800" dirty="0">
                <a:latin typeface="+mj-lt"/>
                <a:ea typeface="+mj-ea"/>
                <a:cs typeface="B Nazanin" pitchFamily="2" charset="-78"/>
              </a:rPr>
              <a:t>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می تواند بر درک موضوع و پیام اثر گذارد.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تفاوت های زبانی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 افراد با گویش های گوناگون برداشت متفاوت دارند.</a:t>
            </a:r>
          </a:p>
          <a:p>
            <a:pPr algn="r" rtl="1" eaLnBrk="1" fontAlgn="auto" hangingPunct="1">
              <a:lnSpc>
                <a:spcPct val="150%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سرعت پردازش اطلاعات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:</a:t>
            </a:r>
            <a:r>
              <a:rPr lang="fa-IR" sz="2800" b="1" dirty="0">
                <a:solidFill>
                  <a:srgbClr val="00B050"/>
                </a:solidFill>
                <a:latin typeface="+mj-lt"/>
                <a:ea typeface="+mj-ea"/>
                <a:cs typeface="B Nazanin" pitchFamily="2" charset="-78"/>
              </a:rPr>
              <a:t>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در برخی بالاتر و در برخی کندتر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purl.oclc.org/ooxml/officeDocument/relationships/image" Target="../media/image2.jpeg"/><Relationship Id="rId1" Type="http://purl.oclc.org/ooxml/officeDocument/relationships/image" Target="../media/image1.jpeg"/></Relationships>
</file>

<file path=ppt/theme/theme1.xml><?xml version="1.0" encoding="utf-8"?>
<a:theme xmlns:a="http://purl.oclc.org/ooxml/drawingml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%">
              <a:schemeClr val="phClr">
                <a:tint val="30%"/>
                <a:satMod val="250%"/>
              </a:schemeClr>
            </a:gs>
            <a:gs pos="72%">
              <a:schemeClr val="phClr">
                <a:tint val="75%"/>
                <a:satMod val="210%"/>
              </a:schemeClr>
            </a:gs>
            <a:gs pos="100%">
              <a:schemeClr val="phClr">
                <a:tint val="85%"/>
                <a:satMod val="210%"/>
              </a:schemeClr>
            </a:gs>
          </a:gsLst>
          <a:lin ang="5400000" scaled="1"/>
        </a:gradFill>
        <a:gradFill rotWithShape="1">
          <a:gsLst>
            <a:gs pos="0%">
              <a:schemeClr val="phClr">
                <a:tint val="75%"/>
                <a:shade val="85%"/>
                <a:satMod val="230%"/>
              </a:schemeClr>
            </a:gs>
            <a:gs pos="25%">
              <a:schemeClr val="phClr">
                <a:tint val="90%"/>
                <a:shade val="70%"/>
                <a:satMod val="220%"/>
              </a:schemeClr>
            </a:gs>
            <a:gs pos="50%">
              <a:schemeClr val="phClr">
                <a:tint val="90%"/>
                <a:shade val="58%"/>
                <a:satMod val="225%"/>
              </a:schemeClr>
            </a:gs>
            <a:gs pos="65%">
              <a:schemeClr val="phClr">
                <a:tint val="90%"/>
                <a:shade val="58%"/>
                <a:satMod val="225%"/>
              </a:schemeClr>
            </a:gs>
            <a:gs pos="80%">
              <a:schemeClr val="phClr">
                <a:tint val="90%"/>
                <a:shade val="69%"/>
                <a:satMod val="220%"/>
              </a:schemeClr>
            </a:gs>
            <a:gs pos="100%">
              <a:schemeClr val="phClr">
                <a:tint val="77%"/>
                <a:shade val="80%"/>
                <a:satMod val="230%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%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%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%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%"/>
                <a:satMod val="110%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purl.oclc.org/ooxml/officeDocument/relationships" r:embed="rId1">
            <a:duotone>
              <a:schemeClr val="phClr">
                <a:shade val="90%"/>
                <a:satMod val="150%"/>
              </a:schemeClr>
              <a:schemeClr val="phClr">
                <a:tint val="88%"/>
                <a:satMod val="105%"/>
              </a:schemeClr>
            </a:duotone>
          </a:blip>
          <a:tile tx="0" ty="0" sx="95%" sy="95%" flip="none" algn="t"/>
        </a:blipFill>
        <a:blipFill>
          <a:blip xmlns:r="http://purl.oclc.org/ooxml/officeDocument/relationships" r:embed="rId2">
            <a:duotone>
              <a:schemeClr val="phClr">
                <a:shade val="30%"/>
                <a:satMod val="455%"/>
              </a:schemeClr>
              <a:schemeClr val="phClr">
                <a:tint val="95%"/>
                <a:satMod val="120%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purl.oclc.org/ooxml/drawingml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purl.oclc.org/ooxml/officeDocument/extendedProperties" xmlns:vt="http://purl.oclc.org/ooxml/officeDocument/docPropsVTypes">
  <Template>Trek</Template>
  <TotalTime>2724</TotalTime>
  <Words>1999</Words>
  <Application>Microsoft Office PowerPoint</Application>
  <PresentationFormat>On-screen Show (4:3)</PresentationFormat>
  <Paragraphs>301</Paragraphs>
  <Slides>52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7" baseType="lpstr">
      <vt:lpstr>AGA Islamic Phrases</vt:lpstr>
      <vt:lpstr>Arial</vt:lpstr>
      <vt:lpstr>B Davat</vt:lpstr>
      <vt:lpstr>B Nazanin</vt:lpstr>
      <vt:lpstr>B Tabassom</vt:lpstr>
      <vt:lpstr>B Titr</vt:lpstr>
      <vt:lpstr>B Zar</vt:lpstr>
      <vt:lpstr>Calibri</vt:lpstr>
      <vt:lpstr>Franklin Gothic Book</vt:lpstr>
      <vt:lpstr>Franklin Gothic Medium</vt:lpstr>
      <vt:lpstr>Garamond</vt:lpstr>
      <vt:lpstr>Tahoma</vt:lpstr>
      <vt:lpstr>Wingdings</vt:lpstr>
      <vt:lpstr>Wingdings 2</vt:lpstr>
      <vt:lpstr>Trek</vt:lpstr>
      <vt:lpstr>PowerPoint Presentation</vt:lpstr>
      <vt:lpstr>الف : مهارت های ارتباطی ماما در کاهش شکایات پزشکی ب :ماما و نقش وی به عنوان مشاوردر جامعه </vt:lpstr>
      <vt:lpstr>PowerPoint Presentation</vt:lpstr>
      <vt:lpstr>PowerPoint Presentation</vt:lpstr>
      <vt:lpstr>ارتباط درمانی برای کارکنان بهداشتی</vt:lpstr>
      <vt:lpstr>ارتباط درمانی برای کارکنان بهداشتی</vt:lpstr>
      <vt:lpstr>ارتباط:  فرایند دو طرفه شامل فرستادن و دریافت پیام</vt:lpstr>
      <vt:lpstr>ارتباط:  فرایند دو طرفه شامل فرستادن و دریافت پیام</vt:lpstr>
      <vt:lpstr>تحریف در پیام که بر فهمیدن و شنیدن پیام اثر می گذارد و ممکن است نتیجه عوامل زیر باشد:</vt:lpstr>
      <vt:lpstr>اثرات ارتباط مؤثر ماما و مددجو</vt:lpstr>
      <vt:lpstr>پیامدهای ارتباط غیر مؤثر</vt:lpstr>
      <vt:lpstr>پنج رمز ارتباط درمانی مؤثر:</vt:lpstr>
      <vt:lpstr>PowerPoint Presentation</vt:lpstr>
      <vt:lpstr>PowerPoint Presentation</vt:lpstr>
      <vt:lpstr>ماما و ارتباط مؤثر</vt:lpstr>
      <vt:lpstr>نتایج برقراری ارتباط مؤثر بین ماما و مادران</vt:lpstr>
      <vt:lpstr>موانع ارتباطی ماماها با مددجویان</vt:lpstr>
      <vt:lpstr>PowerPoint Presentation</vt:lpstr>
      <vt:lpstr>مهارتهای بین فردی ماما و مددجو</vt:lpstr>
      <vt:lpstr>اصول ارتباط ماما و مددجو</vt:lpstr>
      <vt:lpstr>مهارت های پایه در ارتباط ماما و مددجو</vt:lpstr>
      <vt:lpstr>شروع خوب </vt:lpstr>
      <vt:lpstr>مهارت های گردآوری  اطلاعات</vt:lpstr>
      <vt:lpstr>نکات ارتباطی حین معاینه</vt:lpstr>
      <vt:lpstr>محیط فیزیکی معاینه</vt:lpstr>
      <vt:lpstr>ویژگی های فرد معاینه کننده</vt:lpstr>
      <vt:lpstr>ویژگی های فرد معاینه کننده(ادامه)</vt:lpstr>
      <vt:lpstr>جمع بندی </vt:lpstr>
      <vt:lpstr>مهارتهای ارائه ی اطلاعات وآموزش به بیمار</vt:lpstr>
      <vt:lpstr>مهارتهای ارائه ی اطلاعات وآموزش به بیمار(ادامه)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اهداف مشاوره : </vt:lpstr>
      <vt:lpstr>اصول مشاوره :</vt:lpstr>
      <vt:lpstr>PowerPoint Presentation</vt:lpstr>
      <vt:lpstr>      مهارت هاي مشاوره :</vt:lpstr>
      <vt:lpstr>مهارت های یک ماما به عنوان مشاور</vt:lpstr>
      <vt:lpstr>مهارت همدلی</vt:lpstr>
      <vt:lpstr>مهارت های یک ماما به عنوان مشاور</vt:lpstr>
      <vt:lpstr>مهارت گوش دادن فعال</vt:lpstr>
      <vt:lpstr>شنونده فعال دفاعی برخورد نمی کند!</vt:lpstr>
      <vt:lpstr>ارتباط غیر کلامی</vt:lpstr>
      <vt:lpstr>ارتباط غیر کلامی</vt:lpstr>
      <vt:lpstr>ارتباط غیر کلامی</vt:lpstr>
      <vt:lpstr>رفتار های غیر کلامی مناسب در ارتباط</vt:lpstr>
      <vt:lpstr>توجه به رفتار های غیر کلامی</vt:lpstr>
      <vt:lpstr>موانع ارتباط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Arash</dc:creator>
  <cp:lastModifiedBy>10344</cp:lastModifiedBy>
  <cp:revision>134</cp:revision>
  <dcterms:created xsi:type="dcterms:W3CDTF">2009-10-06T13:30:37Z</dcterms:created>
  <dcterms:modified xsi:type="dcterms:W3CDTF">2022-02-19T10:04:04Z</dcterms:modified>
</cp:coreProperties>
</file>